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295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49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757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689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576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1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3563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1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257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534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591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F53F-CCD6-46F1-ADDF-B518A691CB6B}" type="datetimeFigureOut">
              <a:rPr lang="hu-HU" smtClean="0"/>
              <a:t>2019. 08. 20.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409A-DDD3-48ED-ABB4-CDBBAB1712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885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Nyers tanulási táblázatok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641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17" name="Group 8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5515097"/>
              </p:ext>
            </p:extLst>
          </p:nvPr>
        </p:nvGraphicFramePr>
        <p:xfrm>
          <a:off x="588387" y="332508"/>
          <a:ext cx="11021721" cy="6041254"/>
        </p:xfrm>
        <a:graphic>
          <a:graphicData uri="http://schemas.openxmlformats.org/drawingml/2006/table">
            <a:tbl>
              <a:tblPr/>
              <a:tblGrid>
                <a:gridCol w="2513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8511">
                  <a:extLst>
                    <a:ext uri="{9D8B030D-6E8A-4147-A177-3AD203B41FA5}">
                      <a16:colId xmlns:a16="http://schemas.microsoft.com/office/drawing/2014/main" val="2923615441"/>
                    </a:ext>
                  </a:extLst>
                </a:gridCol>
              </a:tblGrid>
              <a:tr h="5410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Származása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1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Igénye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6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Törzse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Kérge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6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Koronája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6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Levelük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100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Termésük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68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Virága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339559"/>
                  </a:ext>
                </a:extLst>
              </a:tr>
              <a:tr h="663152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Felhasználás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358812"/>
                  </a:ext>
                </a:extLst>
              </a:tr>
              <a:tr h="1008976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Élettartam  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799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6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17" name="Group 8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04361419"/>
              </p:ext>
            </p:extLst>
          </p:nvPr>
        </p:nvGraphicFramePr>
        <p:xfrm>
          <a:off x="1746251" y="188047"/>
          <a:ext cx="8264525" cy="6558130"/>
        </p:xfrm>
        <a:graphic>
          <a:graphicData uri="http://schemas.openxmlformats.org/drawingml/2006/table">
            <a:tbl>
              <a:tblPr/>
              <a:tblGrid>
                <a:gridCol w="140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2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1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Őse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Kültakaró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56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Testfelépítés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9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Lábtípus: 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9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Légzés: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35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Mozgás</a:t>
                      </a:r>
                      <a:endParaRPr lang="hu-HU" sz="1600" b="1" dirty="0"/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66734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Táplálkozás:</a:t>
                      </a:r>
                    </a:p>
                    <a:p>
                      <a:r>
                        <a:rPr lang="hu-HU" sz="1600" b="1" dirty="0" smtClean="0"/>
                        <a:t> 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358812"/>
                  </a:ext>
                </a:extLst>
              </a:tr>
              <a:tr h="396064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Szaporodás: 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799189"/>
                  </a:ext>
                </a:extLst>
              </a:tr>
              <a:tr h="406140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Csoportosítás: </a:t>
                      </a:r>
                      <a:endParaRPr lang="hu-HU" sz="1600" b="1" dirty="0"/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28667"/>
                  </a:ext>
                </a:extLst>
              </a:tr>
              <a:tr h="851463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Haszna</a:t>
                      </a:r>
                      <a:endParaRPr lang="hu-HU" sz="1600" b="1" dirty="0"/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121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32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/>
          </p:cNvSpPr>
          <p:nvPr>
            <p:ph type="title" idx="4294967295"/>
          </p:nvPr>
        </p:nvSpPr>
        <p:spPr>
          <a:xfrm>
            <a:off x="1992313" y="0"/>
            <a:ext cx="8229600" cy="476250"/>
          </a:xfrm>
        </p:spPr>
        <p:txBody>
          <a:bodyPr/>
          <a:lstStyle/>
          <a:p>
            <a:pPr>
              <a:defRPr/>
            </a:pP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4417" name="Group 8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52308738"/>
              </p:ext>
            </p:extLst>
          </p:nvPr>
        </p:nvGraphicFramePr>
        <p:xfrm>
          <a:off x="2613891" y="687820"/>
          <a:ext cx="6810594" cy="5788078"/>
        </p:xfrm>
        <a:graphic>
          <a:graphicData uri="http://schemas.openxmlformats.org/drawingml/2006/table">
            <a:tbl>
              <a:tblPr/>
              <a:tblGrid>
                <a:gridCol w="1300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0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4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4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1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Rovarok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Madarak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Emlősök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Élőhely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6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Testfelépítés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Táplálkozás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Szaporodás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0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Haszna/ kára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0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Egyéb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56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8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/>
          </p:cNvSpPr>
          <p:nvPr>
            <p:ph type="title" idx="4294967295"/>
          </p:nvPr>
        </p:nvSpPr>
        <p:spPr>
          <a:xfrm>
            <a:off x="1992313" y="0"/>
            <a:ext cx="8229600" cy="476250"/>
          </a:xfrm>
        </p:spPr>
        <p:txBody>
          <a:bodyPr/>
          <a:lstStyle/>
          <a:p>
            <a:pPr>
              <a:defRPr/>
            </a:pP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4417" name="Group 8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06985916"/>
              </p:ext>
            </p:extLst>
          </p:nvPr>
        </p:nvGraphicFramePr>
        <p:xfrm>
          <a:off x="1981200" y="549275"/>
          <a:ext cx="8229600" cy="5541220"/>
        </p:xfrm>
        <a:graphic>
          <a:graphicData uri="http://schemas.openxmlformats.org/drawingml/2006/table">
            <a:tbl>
              <a:tblPr/>
              <a:tblGrid>
                <a:gridCol w="946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91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Trapéz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Rombusz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Négyzet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Téglalap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oldalak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6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szög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átló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0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0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Rajz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56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64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/>
          </p:cNvSpPr>
          <p:nvPr>
            <p:ph type="title" idx="4294967295"/>
          </p:nvPr>
        </p:nvSpPr>
        <p:spPr>
          <a:xfrm>
            <a:off x="1992313" y="0"/>
            <a:ext cx="8229600" cy="476250"/>
          </a:xfrm>
        </p:spPr>
        <p:txBody>
          <a:bodyPr/>
          <a:lstStyle/>
          <a:p>
            <a:pPr>
              <a:defRPr/>
            </a:pPr>
            <a:r>
              <a:rPr lang="hu-HU" sz="2400" dirty="0" smtClean="0">
                <a:solidFill>
                  <a:schemeClr val="accent2">
                    <a:lumMod val="75000"/>
                  </a:schemeClr>
                </a:solidFill>
              </a:rPr>
              <a:t>Növények</a:t>
            </a: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4417" name="Group 81"/>
          <p:cNvGraphicFramePr>
            <a:graphicFrameLocks noGrp="1"/>
          </p:cNvGraphicFramePr>
          <p:nvPr>
            <p:ph idx="4294967295"/>
          </p:nvPr>
        </p:nvGraphicFramePr>
        <p:xfrm>
          <a:off x="2084388" y="560389"/>
          <a:ext cx="7759700" cy="5335605"/>
        </p:xfrm>
        <a:graphic>
          <a:graphicData uri="http://schemas.openxmlformats.org/drawingml/2006/table">
            <a:tbl>
              <a:tblPr/>
              <a:tblGrid>
                <a:gridCol w="1352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7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Származása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5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Igénye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4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Gyökérzet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09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Száruk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78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Viráguk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Levelük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3493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Termésük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6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Felhasználás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358812"/>
                  </a:ext>
                </a:extLst>
              </a:tr>
              <a:tr h="1021496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Érdekesség </a:t>
                      </a:r>
                      <a:endParaRPr lang="hu-HU" sz="1600" b="1" dirty="0"/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799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1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/>
          </p:cNvSpPr>
          <p:nvPr>
            <p:ph type="title" idx="4294967295"/>
          </p:nvPr>
        </p:nvSpPr>
        <p:spPr>
          <a:xfrm>
            <a:off x="1992313" y="0"/>
            <a:ext cx="8229600" cy="476250"/>
          </a:xfrm>
        </p:spPr>
        <p:txBody>
          <a:bodyPr/>
          <a:lstStyle/>
          <a:p>
            <a:pPr>
              <a:defRPr/>
            </a:pPr>
            <a:r>
              <a:rPr lang="hu-HU" sz="2400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hu-HU" sz="2400" smtClean="0">
                <a:solidFill>
                  <a:schemeClr val="accent2">
                    <a:lumMod val="75000"/>
                  </a:schemeClr>
                </a:solidFill>
              </a:rPr>
              <a:t>ájak</a:t>
            </a: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4417" name="Group 81"/>
          <p:cNvGraphicFramePr>
            <a:graphicFrameLocks noGrp="1"/>
          </p:cNvGraphicFramePr>
          <p:nvPr>
            <p:ph idx="4294967295"/>
          </p:nvPr>
        </p:nvGraphicFramePr>
        <p:xfrm>
          <a:off x="1989138" y="457201"/>
          <a:ext cx="8229600" cy="6188074"/>
        </p:xfrm>
        <a:graphic>
          <a:graphicData uri="http://schemas.openxmlformats.org/drawingml/2006/table">
            <a:tbl>
              <a:tblPr/>
              <a:tblGrid>
                <a:gridCol w="1154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0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9213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Fekvés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hu-HU" sz="160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87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Felszín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Időjárás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41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Termények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1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Iparágak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01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Városok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NP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56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6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71</Words>
  <Application>Microsoft Office PowerPoint</Application>
  <PresentationFormat>Szélesvásznú</PresentationFormat>
  <Paragraphs>66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Nyers tanulási táblázatok</vt:lpstr>
      <vt:lpstr>PowerPoint-bemutató</vt:lpstr>
      <vt:lpstr>PowerPoint-bemutató</vt:lpstr>
      <vt:lpstr>PowerPoint-bemutató</vt:lpstr>
      <vt:lpstr>PowerPoint-bemutató</vt:lpstr>
      <vt:lpstr>Növények</vt:lpstr>
      <vt:lpstr>Tájak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Nyers tanulási táblázatok</dc:title>
  <dc:creator>Krepsz-Kapai Bernadett</dc:creator>
  <cp:lastModifiedBy>Krepsz-Kapai Bernadett</cp:lastModifiedBy>
  <cp:revision>7</cp:revision>
  <dcterms:created xsi:type="dcterms:W3CDTF">2019-08-19T17:32:04Z</dcterms:created>
  <dcterms:modified xsi:type="dcterms:W3CDTF">2019-08-20T20:17:46Z</dcterms:modified>
</cp:coreProperties>
</file>