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8" r:id="rId4"/>
    <p:sldId id="269" r:id="rId5"/>
    <p:sldId id="270" r:id="rId6"/>
    <p:sldId id="271" r:id="rId7"/>
    <p:sldId id="281" r:id="rId8"/>
    <p:sldId id="283" r:id="rId9"/>
    <p:sldId id="284" r:id="rId10"/>
  </p:sldIdLst>
  <p:sldSz cx="12192000" cy="6858000"/>
  <p:notesSz cx="6858000" cy="9144000"/>
  <p:embeddedFontLst>
    <p:embeddedFont>
      <p:font typeface="Showcard Gothic" panose="04020904020102020604" pitchFamily="82" charset="0"/>
      <p:regular r:id="rId12"/>
    </p:embeddedFont>
    <p:embeddedFont>
      <p:font typeface="Source Sans Pro" panose="020B0503030403020204" pitchFamily="34" charset="-18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843C0C"/>
    <a:srgbClr val="3B3838"/>
    <a:srgbClr val="FFFFFF"/>
    <a:srgbClr val="BFBFBF"/>
    <a:srgbClr val="956400"/>
    <a:srgbClr val="C48905"/>
    <a:srgbClr val="C00000"/>
    <a:srgbClr val="7F6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81312" autoAdjust="0"/>
  </p:normalViewPr>
  <p:slideViewPr>
    <p:cSldViewPr snapToGrid="0" showGuides="1">
      <p:cViewPr varScale="1">
        <p:scale>
          <a:sx n="56" d="100"/>
          <a:sy n="56" d="100"/>
        </p:scale>
        <p:origin x="812" y="44"/>
      </p:cViewPr>
      <p:guideLst>
        <p:guide orient="horz" pos="41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1A26-8C90-468E-B97B-800CECBD8303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CB914-36A6-4174-9614-9D6977277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7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gyerekek papíron dolgoznak, rajzolnak. Ellenőrzésnél</a:t>
            </a:r>
            <a:r>
              <a:rPr lang="hu-HU" baseline="0" dirty="0"/>
              <a:t> első kattintásra megjelenik a fej, másodikra a szem,  harmadikra a kutya színe. A szín után kattintás a házikóra. Házikó= vissza az első diára. Ott eltűnik a „használt” kutya, helyette megjelenik egy csont. Újabb kutyára kattintás, és így tovább. Legutoljára kell a különálló fehér </a:t>
            </a:r>
            <a:r>
              <a:rPr lang="hu-HU" baseline="0" dirty="0" err="1"/>
              <a:t>szívecskés</a:t>
            </a:r>
            <a:r>
              <a:rPr lang="hu-HU" baseline="0" dirty="0"/>
              <a:t> kutyára kattintani, az hozza elő az utolsó, az </a:t>
            </a:r>
            <a:r>
              <a:rPr lang="hu-HU" baseline="0" dirty="0" err="1"/>
              <a:t>előzőektől</a:t>
            </a:r>
            <a:r>
              <a:rPr lang="hu-HU" baseline="0" dirty="0"/>
              <a:t> eltérő feladatot.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B914-36A6-4174-9614-9D69772775E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12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C3B8-3432-48B7-9F06-86A8D979A8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48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C3B8-3432-48B7-9F06-86A8D979A8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56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C3B8-3432-48B7-9F06-86A8D979A8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99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C3B8-3432-48B7-9F06-86A8D979A8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32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C3B8-3432-48B7-9F06-86A8D979A8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58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5C3B8-3432-48B7-9F06-86A8D979A8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48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CB914-36A6-4174-9614-9D69772775E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2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0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5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6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4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3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7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8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2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2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A461-14DA-4371-81B7-7FC11282CC25}" type="datetimeFigureOut">
              <a:rPr lang="hu-HU" smtClean="0"/>
              <a:t>2019. 12. 16.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0606-2B47-460A-8B00-F1CBE4617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7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slide" Target="slide5.xml"/><Relationship Id="rId1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" Target="slide7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slide" Target="slide1.xm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slide" Target="slide1.xml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slide" Target="slide1.xml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1.png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slide" Target="slide3.xml"/><Relationship Id="rId1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48234" y="342968"/>
            <a:ext cx="614623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</a:rPr>
              <a:t>Rajzolj és színezz </a:t>
            </a:r>
          </a:p>
          <a:p>
            <a:pPr algn="ctr"/>
            <a:r>
              <a:rPr lang="hu-HU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</a:rPr>
              <a:t>kutyát!</a:t>
            </a:r>
          </a:p>
          <a:p>
            <a:pPr algn="ctr"/>
            <a:endParaRPr lang="hu-HU" sz="5400" b="0" cap="none" spc="0" dirty="0">
              <a:ln w="0"/>
              <a:solidFill>
                <a:srgbClr val="92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Pro" panose="020B0503030403020204" pitchFamily="34" charset="-18"/>
            </a:endParaRPr>
          </a:p>
        </p:txBody>
      </p:sp>
      <p:pic>
        <p:nvPicPr>
          <p:cNvPr id="5" name="Kép 4">
            <a:hlinkClick r:id="rId3" action="ppaction://hlinksldjump"/>
            <a:extLst>
              <a:ext uri="{FF2B5EF4-FFF2-40B4-BE49-F238E27FC236}">
                <a16:creationId xmlns:a16="http://schemas.microsoft.com/office/drawing/2014/main" id="{02A29A0A-D6B7-411C-8E36-223E951B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586" y="697366"/>
            <a:ext cx="1545496" cy="2050433"/>
          </a:xfrm>
          <a:prstGeom prst="rect">
            <a:avLst/>
          </a:prstGeom>
        </p:spPr>
      </p:pic>
      <p:pic>
        <p:nvPicPr>
          <p:cNvPr id="29" name="Kép 28">
            <a:hlinkClick r:id="rId5" action="ppaction://hlinksldjump"/>
            <a:extLst>
              <a:ext uri="{FF2B5EF4-FFF2-40B4-BE49-F238E27FC236}">
                <a16:creationId xmlns:a16="http://schemas.microsoft.com/office/drawing/2014/main" id="{D0BFD87F-09DE-476F-BA8F-52CAF4690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597" y="4002264"/>
            <a:ext cx="1399909" cy="1938335"/>
          </a:xfrm>
          <a:prstGeom prst="rect">
            <a:avLst/>
          </a:prstGeom>
        </p:spPr>
      </p:pic>
      <p:pic>
        <p:nvPicPr>
          <p:cNvPr id="30" name="Kép 29">
            <a:hlinkClick r:id="rId7" action="ppaction://hlinksldjump"/>
            <a:extLst>
              <a:ext uri="{FF2B5EF4-FFF2-40B4-BE49-F238E27FC236}">
                <a16:creationId xmlns:a16="http://schemas.microsoft.com/office/drawing/2014/main" id="{AAE6C624-534C-48F2-B1A9-B99ABBAE5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5175" y="4367249"/>
            <a:ext cx="1705908" cy="2303487"/>
          </a:xfrm>
          <a:prstGeom prst="rect">
            <a:avLst/>
          </a:prstGeom>
        </p:spPr>
      </p:pic>
      <p:pic>
        <p:nvPicPr>
          <p:cNvPr id="53" name="Kép 52">
            <a:hlinkClick r:id="rId9" action="ppaction://hlinksldjump"/>
            <a:extLst>
              <a:ext uri="{FF2B5EF4-FFF2-40B4-BE49-F238E27FC236}">
                <a16:creationId xmlns:a16="http://schemas.microsoft.com/office/drawing/2014/main" id="{C16A8C9F-3AED-41AA-B4B0-B32013E645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6991" y="1730504"/>
            <a:ext cx="1464011" cy="1974197"/>
          </a:xfrm>
          <a:prstGeom prst="rect">
            <a:avLst/>
          </a:prstGeom>
        </p:spPr>
      </p:pic>
      <p:pic>
        <p:nvPicPr>
          <p:cNvPr id="54" name="Kép 53">
            <a:hlinkClick r:id="rId11" action="ppaction://hlinksldjump"/>
            <a:extLst>
              <a:ext uri="{FF2B5EF4-FFF2-40B4-BE49-F238E27FC236}">
                <a16:creationId xmlns:a16="http://schemas.microsoft.com/office/drawing/2014/main" id="{9E44ABA6-1C5C-4175-9E4E-9143CB3AB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532" y="229383"/>
            <a:ext cx="1524458" cy="2057364"/>
          </a:xfrm>
          <a:prstGeom prst="rect">
            <a:avLst/>
          </a:prstGeom>
        </p:spPr>
      </p:pic>
      <p:pic>
        <p:nvPicPr>
          <p:cNvPr id="62" name="Kép 61">
            <a:hlinkClick r:id="rId13" action="ppaction://hlinksldjump"/>
            <a:extLst>
              <a:ext uri="{FF2B5EF4-FFF2-40B4-BE49-F238E27FC236}">
                <a16:creationId xmlns:a16="http://schemas.microsoft.com/office/drawing/2014/main" id="{049B8882-419B-408C-913D-E9E02B1B6E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3226" y="3177687"/>
            <a:ext cx="1603387" cy="2133785"/>
          </a:xfrm>
          <a:prstGeom prst="rect">
            <a:avLst/>
          </a:prstGeom>
        </p:spPr>
      </p:pic>
      <p:pic>
        <p:nvPicPr>
          <p:cNvPr id="69" name="Kép 68">
            <a:hlinkClick r:id="rId15" action="ppaction://hlinksldjump"/>
            <a:extLst>
              <a:ext uri="{FF2B5EF4-FFF2-40B4-BE49-F238E27FC236}">
                <a16:creationId xmlns:a16="http://schemas.microsoft.com/office/drawing/2014/main" id="{9979ABB4-FEDC-4ABA-AEA7-2A2A41259F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5889" y="2928263"/>
            <a:ext cx="1542913" cy="208050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2FEB225-2239-4E01-840A-A75F3E7E23B4}"/>
              </a:ext>
            </a:extLst>
          </p:cNvPr>
          <p:cNvSpPr txBox="1"/>
          <p:nvPr/>
        </p:nvSpPr>
        <p:spPr>
          <a:xfrm>
            <a:off x="110917" y="6211669"/>
            <a:ext cx="444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Készítette: Martonné </a:t>
            </a:r>
            <a:r>
              <a:rPr lang="hu-HU" dirty="0" err="1"/>
              <a:t>Atanaszov</a:t>
            </a:r>
            <a:r>
              <a:rPr lang="hu-HU" dirty="0"/>
              <a:t> Enikő</a:t>
            </a:r>
          </a:p>
          <a:p>
            <a:r>
              <a:rPr lang="hu-HU" dirty="0"/>
              <a:t>alapjának felhasználásával Nagyné Mile Ilona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195076-F8D3-4C40-B9F5-38E8D9957C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215" y="738094"/>
            <a:ext cx="1452521" cy="145252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94BED52-66DC-47D5-A325-132E61C422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6281" y="3533564"/>
            <a:ext cx="1452521" cy="145252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9E84AAE-859A-4CEC-9A37-5F81A34B29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99717" y="1255398"/>
            <a:ext cx="1452521" cy="1452521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E3D6F62D-5E6A-406F-B55F-E8633AC5B6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05452" y="4422480"/>
            <a:ext cx="1452521" cy="1452521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EB7FA7A4-EFA4-4981-81E2-D67B377A6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4194" y="3616615"/>
            <a:ext cx="1452521" cy="1452521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F5D34609-B3BC-4139-97EF-968B147FF4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88606" y="2164094"/>
            <a:ext cx="1452521" cy="1452521"/>
          </a:xfrm>
          <a:prstGeom prst="rect">
            <a:avLst/>
          </a:prstGeom>
        </p:spPr>
      </p:pic>
      <p:sp>
        <p:nvSpPr>
          <p:cNvPr id="6" name="Szív 5">
            <a:extLst>
              <a:ext uri="{FF2B5EF4-FFF2-40B4-BE49-F238E27FC236}">
                <a16:creationId xmlns:a16="http://schemas.microsoft.com/office/drawing/2014/main" id="{3C370592-FC43-447E-B1C4-08860D0D2342}"/>
              </a:ext>
            </a:extLst>
          </p:cNvPr>
          <p:cNvSpPr/>
          <p:nvPr/>
        </p:nvSpPr>
        <p:spPr>
          <a:xfrm>
            <a:off x="10855234" y="3533564"/>
            <a:ext cx="692332" cy="833685"/>
          </a:xfrm>
          <a:prstGeom prst="hear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2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D7D2AD4D-8E93-46D6-9712-A5B91C5B4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44" y="2494103"/>
            <a:ext cx="1268078" cy="1646063"/>
          </a:xfrm>
          <a:prstGeom prst="rect">
            <a:avLst/>
          </a:prstGeom>
        </p:spPr>
      </p:pic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51B13A5-8818-4E33-8AD5-94AA42729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24142"/>
              </p:ext>
            </p:extLst>
          </p:nvPr>
        </p:nvGraphicFramePr>
        <p:xfrm>
          <a:off x="1325366" y="1253447"/>
          <a:ext cx="8260425" cy="4962491"/>
        </p:xfrm>
        <a:graphic>
          <a:graphicData uri="http://schemas.openxmlformats.org/drawingml/2006/table">
            <a:tbl>
              <a:tblPr firstRow="1" firstCol="1" bandRow="1"/>
              <a:tblGrid>
                <a:gridCol w="2712378">
                  <a:extLst>
                    <a:ext uri="{9D8B030D-6E8A-4147-A177-3AD203B41FA5}">
                      <a16:colId xmlns:a16="http://schemas.microsoft.com/office/drawing/2014/main" val="13820935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309803982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4221643566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1344799764"/>
                    </a:ext>
                  </a:extLst>
                </a:gridCol>
              </a:tblGrid>
              <a:tr h="138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75018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mondatfajta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kijelentő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felszólító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kérdő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20521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56827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mondatvégi írásjel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896"/>
                  </a:ext>
                </a:extLst>
              </a:tr>
              <a:tr h="5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9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042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másképp ejtjük, másképp írjuk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meddig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szabadság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41206"/>
                  </a:ext>
                </a:extLst>
              </a:tr>
            </a:tbl>
          </a:graphicData>
        </a:graphic>
      </p:graphicFrame>
      <p:grpSp>
        <p:nvGrpSpPr>
          <p:cNvPr id="8" name="Csoportba foglalás 7"/>
          <p:cNvGrpSpPr>
            <a:grpSpLocks noChangeAspect="1"/>
          </p:cNvGrpSpPr>
          <p:nvPr/>
        </p:nvGrpSpPr>
        <p:grpSpPr>
          <a:xfrm>
            <a:off x="8489786" y="3755125"/>
            <a:ext cx="365165" cy="108000"/>
            <a:chOff x="8017178" y="950153"/>
            <a:chExt cx="637303" cy="188487"/>
          </a:xfrm>
        </p:grpSpPr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516" y="955204"/>
              <a:ext cx="186965" cy="183436"/>
            </a:xfrm>
            <a:prstGeom prst="rect">
              <a:avLst/>
            </a:prstGeom>
          </p:spPr>
        </p:pic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178" y="950153"/>
              <a:ext cx="186965" cy="183436"/>
            </a:xfrm>
            <a:prstGeom prst="rect">
              <a:avLst/>
            </a:prstGeom>
          </p:spPr>
        </p:pic>
      </p:grpSp>
      <p:pic>
        <p:nvPicPr>
          <p:cNvPr id="20" name="Kép 19">
            <a:extLst>
              <a:ext uri="{FF2B5EF4-FFF2-40B4-BE49-F238E27FC236}">
                <a16:creationId xmlns:a16="http://schemas.microsoft.com/office/drawing/2014/main" id="{B95EEE6B-DABD-4AF4-9D2B-85EADE91A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365" y="1414103"/>
            <a:ext cx="1085820" cy="10800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CDE96F4E-74CD-4A60-9658-01FCD452D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001" y="3683125"/>
            <a:ext cx="336000" cy="1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D8067F0-0A40-4C5C-B845-978A3C739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001" y="1433216"/>
            <a:ext cx="1080000" cy="1080000"/>
          </a:xfrm>
          <a:prstGeom prst="rect">
            <a:avLst/>
          </a:prstGeom>
        </p:spPr>
      </p:pic>
      <p:grpSp>
        <p:nvGrpSpPr>
          <p:cNvPr id="4" name="Csoportba foglalás 3"/>
          <p:cNvGrpSpPr>
            <a:grpSpLocks noChangeAspect="1"/>
          </p:cNvGrpSpPr>
          <p:nvPr/>
        </p:nvGrpSpPr>
        <p:grpSpPr>
          <a:xfrm>
            <a:off x="4727404" y="3730629"/>
            <a:ext cx="486000" cy="144000"/>
            <a:chOff x="2048418" y="955204"/>
            <a:chExt cx="985047" cy="317982"/>
          </a:xfrm>
        </p:grpSpPr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18" y="955204"/>
              <a:ext cx="324098" cy="317982"/>
            </a:xfrm>
            <a:prstGeom prst="rect">
              <a:avLst/>
            </a:prstGeom>
          </p:spPr>
        </p:pic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9367" y="955204"/>
              <a:ext cx="324098" cy="317982"/>
            </a:xfrm>
            <a:prstGeom prst="rect">
              <a:avLst/>
            </a:prstGeom>
          </p:spPr>
        </p:pic>
      </p:grpSp>
      <p:pic>
        <p:nvPicPr>
          <p:cNvPr id="48" name="Kép 47">
            <a:hlinkClick r:id="rId10" action="ppaction://hlinksldjump"/>
            <a:extLst>
              <a:ext uri="{FF2B5EF4-FFF2-40B4-BE49-F238E27FC236}">
                <a16:creationId xmlns:a16="http://schemas.microsoft.com/office/drawing/2014/main" id="{C4902BF6-63FC-493B-9919-881637840A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2679" y="5719302"/>
            <a:ext cx="913273" cy="91327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7561DDB-AA17-460E-962F-43E56A4BDA73}"/>
              </a:ext>
            </a:extLst>
          </p:cNvPr>
          <p:cNvSpPr/>
          <p:nvPr/>
        </p:nvSpPr>
        <p:spPr>
          <a:xfrm>
            <a:off x="602013" y="176414"/>
            <a:ext cx="7166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Meddig tart a szabadság</a:t>
            </a:r>
            <a:endParaRPr lang="hu-H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01C235E7-AF20-4408-B1D4-46D6EA2370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4229" y="1424204"/>
            <a:ext cx="1076280" cy="1080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2B19A46-2EDB-417C-BE92-90DDA7D032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44" y="3280719"/>
            <a:ext cx="126889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1.875E-6 0.00046 C 0.00286 -0.00486 0.00573 -0.01088 0.00911 -0.01482 C 0.02643 -0.03588 0.01041 -0.01181 0.02109 -0.02385 C 0.02278 -0.02593 0.02474 -0.02755 0.02643 -0.02986 C 0.02773 -0.03148 0.0289 -0.03426 0.03034 -0.03588 C 0.03242 -0.0382 0.03763 -0.04074 0.03984 -0.0419 C 0.04101 -0.04283 0.04232 -0.04398 0.04362 -0.04468 C 0.0582 -0.04306 0.07318 -0.04375 0.08763 -0.03912 C 0.09375 -0.03704 0.09739 -0.02732 0.10234 -0.02084 C 0.10403 -0.01852 0.10573 -0.01713 0.10755 -0.01482 C 0.10898 -0.0132 0.11002 -0.01065 0.11146 -0.0088 C 0.11276 -0.00741 0.11432 -0.00718 0.11549 -0.00579 C 0.11758 -0.00347 0.12344 0.00694 0.12474 0.00926 C 0.12604 0.01134 0.12734 0.01365 0.1289 0.01528 C 0.12995 0.01666 0.13164 0.01736 0.13281 0.01828 C 0.1388 0.03819 0.1319 0.01875 0.13945 0.03032 C 0.14114 0.03264 0.14206 0.03657 0.14349 0.03935 C 0.14713 0.04606 0.1487 0.04606 0.15273 0.05115 C 0.15911 0.05949 0.15469 0.05509 0.16081 0.06643 C 0.16211 0.06875 0.16341 0.0706 0.16471 0.07245 L 0.16732 0.09028 C 0.16784 0.09352 0.1681 0.09676 0.16875 0.09953 C 0.16966 0.10347 0.1707 0.1074 0.17148 0.11157 C 0.17474 0.12893 0.17031 0.11227 0.17539 0.12963 C 0.17812 0.14838 0.1763 0.14699 0.18333 0.15671 C 0.18372 0.15717 0.18424 0.15671 0.18489 0.15671 L 0.18489 0.15717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764 L -2.29167E-6 -0.00718 C 0.0043 0.00278 0.00847 0.01574 0.01367 0.02153 C 0.01615 0.02454 0.01823 0.02754 0.02071 0.03032 C 0.02513 0.03472 0.02656 0.0331 0.03047 0.03842 C 0.03321 0.04259 0.03594 0.04815 0.0388 0.05116 C 0.04297 0.05509 0.04727 0.05671 0.05156 0.05995 C 0.05352 0.06065 0.05534 0.0625 0.05716 0.06389 C 0.06784 0.06967 0.0737 0.07199 0.08373 0.07639 C 0.08711 0.07986 0.09154 0.08541 0.09492 0.08541 L 0.27578 0.08055 C 0.28828 0.06551 0.27748 0.07731 0.29531 0.06389 C 0.29675 0.0625 0.29805 0.06041 0.29948 0.05995 C 0.3043 0.05671 0.30912 0.05579 0.31354 0.05116 C 0.33164 0.0331 0.31302 0.05046 0.32891 0.03842 C 0.33047 0.03773 0.33177 0.03611 0.33308 0.03472 C 0.33503 0.03241 0.33672 0.02754 0.33867 0.02616 C 0.34206 0.02338 0.34531 0.02338 0.3487 0.02153 C 0.35052 0.01875 0.35235 0.01574 0.35417 0.01342 C 0.35599 0.01134 0.35808 0.01111 0.3599 0.00926 C 0.36276 0.00694 0.36563 0.00393 0.36823 0.00116 C 0.37071 -0.00209 0.37279 -0.0044 0.37526 -0.00764 C 0.378 -0.01158 0.38073 -0.01667 0.38347 -0.01991 C 0.4013 -0.04097 0.37917 -0.01019 0.39336 -0.02801 C 0.40091 -0.03796 0.40352 -0.04792 0.41302 -0.05347 L 0.42005 -0.05764 C 0.42136 -0.06065 0.42253 -0.06482 0.42422 -0.06574 C 0.42683 -0.06852 0.42982 -0.06852 0.43255 -0.06991 C 0.43451 -0.0713 0.43633 -0.07292 0.43815 -0.07431 C 0.43972 -0.07847 0.44089 -0.0831 0.44258 -0.08681 C 0.44649 -0.09514 0.44909 -0.0963 0.45378 -0.09931 C 0.4556 -0.10232 0.45742 -0.10509 0.45938 -0.1081 C 0.46055 -0.10972 0.46224 -0.11019 0.46341 -0.11204 C 0.46511 -0.11412 0.46602 -0.11875 0.46771 -0.1206 C 0.47045 -0.12292 0.47331 -0.12338 0.47617 -0.12431 C 0.48698 -0.12986 0.48438 -0.11991 0.48763 -0.13634 L 0.48763 -0.13611 " pathEditMode="relative" rAng="0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1F77AB03-A932-4672-824A-8ED1FAA95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2646937"/>
            <a:ext cx="1274174" cy="1646063"/>
          </a:xfrm>
          <a:prstGeom prst="rect">
            <a:avLst/>
          </a:prstGeom>
        </p:spPr>
      </p:pic>
      <p:graphicFrame>
        <p:nvGraphicFramePr>
          <p:cNvPr id="19" name="Táblázat 18">
            <a:extLst>
              <a:ext uri="{FF2B5EF4-FFF2-40B4-BE49-F238E27FC236}">
                <a16:creationId xmlns:a16="http://schemas.microsoft.com/office/drawing/2014/main" id="{CD29ED46-69AC-4627-BD2D-E2AB89AE6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01574"/>
              </p:ext>
            </p:extLst>
          </p:nvPr>
        </p:nvGraphicFramePr>
        <p:xfrm>
          <a:off x="1325366" y="1253447"/>
          <a:ext cx="8260425" cy="4962491"/>
        </p:xfrm>
        <a:graphic>
          <a:graphicData uri="http://schemas.openxmlformats.org/drawingml/2006/table">
            <a:tbl>
              <a:tblPr firstRow="1" firstCol="1" bandRow="1"/>
              <a:tblGrid>
                <a:gridCol w="2712378">
                  <a:extLst>
                    <a:ext uri="{9D8B030D-6E8A-4147-A177-3AD203B41FA5}">
                      <a16:colId xmlns:a16="http://schemas.microsoft.com/office/drawing/2014/main" val="13820935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309803982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4221643566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1344799764"/>
                    </a:ext>
                  </a:extLst>
                </a:gridCol>
              </a:tblGrid>
              <a:tr h="138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75018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mondatfajta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kijelentő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óhajtó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felkiáltó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20521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56827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mondatvégi írásjel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896"/>
                  </a:ext>
                </a:extLst>
              </a:tr>
              <a:tr h="5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9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042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másképp ejtjük, másképp írjuk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hosszú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kabátja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41206"/>
                  </a:ext>
                </a:extLst>
              </a:tr>
            </a:tbl>
          </a:graphicData>
        </a:graphic>
      </p:graphicFrame>
      <p:pic>
        <p:nvPicPr>
          <p:cNvPr id="18" name="Kép 17">
            <a:extLst>
              <a:ext uri="{FF2B5EF4-FFF2-40B4-BE49-F238E27FC236}">
                <a16:creationId xmlns:a16="http://schemas.microsoft.com/office/drawing/2014/main" id="{14B30BBF-A9C1-47EC-AD0A-D6C4EB701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245" y="1395709"/>
            <a:ext cx="1080000" cy="1080000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E35B4A30-6379-4754-A8DD-C55062368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0129" y="1395709"/>
            <a:ext cx="1076280" cy="10800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CDE96F4E-74CD-4A60-9658-01FCD452D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075" y="3726025"/>
            <a:ext cx="403200" cy="216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2EB2B42-2725-435B-90DD-6A9A63F767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279" b="-8054"/>
          <a:stretch/>
        </p:blipFill>
        <p:spPr>
          <a:xfrm>
            <a:off x="8471515" y="3690025"/>
            <a:ext cx="353507" cy="288000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4EDA39D5-C0C9-4205-A65F-66780425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0460" y="3654025"/>
            <a:ext cx="382870" cy="288000"/>
          </a:xfrm>
          <a:prstGeom prst="rect">
            <a:avLst/>
          </a:prstGeom>
        </p:spPr>
      </p:pic>
      <p:pic>
        <p:nvPicPr>
          <p:cNvPr id="47" name="Kép 46">
            <a:hlinkClick r:id="rId10" action="ppaction://hlinksldjump"/>
            <a:extLst>
              <a:ext uri="{FF2B5EF4-FFF2-40B4-BE49-F238E27FC236}">
                <a16:creationId xmlns:a16="http://schemas.microsoft.com/office/drawing/2014/main" id="{FA9F364B-9E81-449B-AE9F-148D8C48B3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2679" y="5719302"/>
            <a:ext cx="913273" cy="91327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C37DB01-CAE2-4DEB-9D3B-17FAEAB15053}"/>
              </a:ext>
            </a:extLst>
          </p:cNvPr>
          <p:cNvSpPr/>
          <p:nvPr/>
        </p:nvSpPr>
        <p:spPr>
          <a:xfrm>
            <a:off x="871330" y="133109"/>
            <a:ext cx="5681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Kati kabátja hosszú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69A827F-22A9-4FE0-8239-A44A62739B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3429000"/>
            <a:ext cx="1268894" cy="86400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0541D049-B724-462B-B180-1B6EBD1A0B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2134" y="141064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694 L -2.5E-6 -0.00671 C 0.00052 -0.01018 0.00104 -0.01389 0.00209 -0.01713 C 0.00521 -0.02893 0.00183 -0.01204 0.00521 -0.02593 C 0.00547 -0.02778 0.00547 -0.02963 0.00599 -0.03102 C 0.00742 -0.0368 0.00821 -0.0375 0.01068 -0.04143 C 0.0112 -0.04352 0.01146 -0.04606 0.01224 -0.04792 C 0.01459 -0.05509 0.01849 -0.06343 0.02149 -0.06991 C 0.03125 -0.09167 0.02175 -0.07176 0.02917 -0.08518 C 0.03451 -0.09514 0.03086 -0.09051 0.03542 -0.09537 C 0.03907 -0.10463 0.03425 -0.09375 0.04011 -0.10324 C 0.04102 -0.10463 0.04141 -0.10671 0.04245 -0.10856 C 0.04336 -0.11018 0.0444 -0.11088 0.04545 -0.11227 C 0.05964 -0.1338 0.04401 -0.11296 0.05482 -0.12523 C 0.06693 -0.13935 0.05091 -0.12153 0.06172 -0.13542 C 0.06407 -0.13866 0.07409 -0.14653 0.07474 -0.14699 C 0.07904 -0.15046 0.08529 -0.15625 0.09037 -0.15856 C 0.09206 -0.15949 0.09401 -0.15926 0.09584 -0.15995 C 0.10886 -0.16458 0.09128 -0.16111 0.11133 -0.16366 C 0.11393 -0.16458 0.11641 -0.16643 0.11901 -0.16643 C 0.19271 -0.16643 0.18229 -0.16736 0.22032 -0.16227 C 0.23828 -0.15555 0.2224 -0.16088 0.2405 -0.15718 C 0.24388 -0.15648 0.24714 -0.15555 0.25052 -0.15486 C 0.253 -0.1544 0.25573 -0.15417 0.25834 -0.15347 C 0.2612 -0.15278 0.2638 -0.15139 0.2668 -0.15069 C 0.26979 -0.15023 0.27305 -0.15 0.27617 -0.14977 C 0.27839 -0.14838 0.28073 -0.14745 0.28308 -0.1456 C 0.2849 -0.14444 0.28646 -0.1419 0.28854 -0.14051 C 0.29883 -0.13403 0.29597 -0.14398 0.30938 -0.13032 C 0.31055 -0.12893 0.31185 -0.12801 0.31315 -0.12662 C 0.3142 -0.12546 0.31511 -0.12361 0.31628 -0.12268 C 0.31849 -0.12037 0.3211 -0.11898 0.32318 -0.1162 C 0.3267 -0.1118 0.32943 -0.10486 0.33347 -0.10069 C 0.33503 -0.09884 0.33646 -0.09745 0.33802 -0.09537 C 0.33933 -0.09352 0.34037 -0.09074 0.34193 -0.08912 C 0.36159 -0.06597 0.33763 -0.09792 0.3543 -0.07616 C 0.35612 -0.07384 0.35782 -0.07083 0.35977 -0.06852 C 0.3612 -0.06667 0.36289 -0.06528 0.36446 -0.06343 C 0.36589 -0.06157 0.36719 -0.05903 0.36901 -0.05718 C 0.37097 -0.05509 0.37305 -0.0537 0.37513 -0.05185 C 0.37826 -0.04861 0.38125 -0.04514 0.38438 -0.04143 C 0.3862 -0.03958 0.38802 -0.03704 0.38985 -0.03518 C 0.39193 -0.03241 0.39375 -0.02963 0.39597 -0.02731 C 0.39857 -0.02477 0.40157 -0.02338 0.40378 -0.01968 C 0.40977 -0.00949 0.41237 -0.00463 0.42018 0.00463 C 0.428 0.01458 0.41745 0.00116 0.42709 0.01505 C 0.43425 0.02523 0.42123 0.0007 0.43477 0.02801 C 0.43555 0.02963 0.4362 0.03125 0.43711 0.0331 C 0.44271 0.04398 0.43529 0.02755 0.44245 0.04329 C 0.44297 0.04445 0.44336 0.04607 0.44401 0.04722 C 0.44727 0.05347 0.44675 0.0507 0.44948 0.05764 C 0.45 0.05903 0.45026 0.06088 0.45104 0.06273 C 0.45209 0.06505 0.45365 0.06759 0.45482 0.0706 C 0.45547 0.07199 0.45573 0.07407 0.45638 0.0757 C 0.45677 0.07685 0.45742 0.07801 0.45795 0.07963 C 0.45925 0.08357 0.46029 0.08796 0.46185 0.09236 C 0.46289 0.09537 0.46393 0.09815 0.46498 0.10139 C 0.4655 0.10324 0.46602 0.10556 0.46654 0.10764 C 0.4668 0.10903 0.46693 0.11019 0.46732 0.11157 C 0.46758 0.11273 0.46823 0.11389 0.46875 0.11551 C 0.46979 0.11806 0.47071 0.1213 0.47188 0.12431 C 0.47227 0.1257 0.47292 0.12685 0.47344 0.12824 C 0.4737 0.12917 0.4737 0.13102 0.47422 0.13241 C 0.47683 0.14005 0.47617 0.13866 0.47969 0.14259 C 0.48477 0.15532 0.48203 0.15139 0.48659 0.15648 C 0.48789 0.16528 0.48659 0.16065 0.49206 0.16945 C 0.49492 0.17407 0.49323 0.17269 0.49688 0.17454 C 0.49623 0.17639 0.49518 0.17778 0.49518 0.17963 C 0.49492 0.18287 0.49597 0.18889 0.49597 0.18935 L 0.49518 0.18889 L 0.49518 0.17963 " pathEditMode="relative" rAng="0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3.7037E-6 L -0.00195 -3.7037E-6 L 0.16433 -0.00301 C 0.16823 -0.00324 0.17188 -0.00509 0.17579 -0.00601 C 0.17904 -0.00648 0.1823 -0.00694 0.18555 -0.0074 C 0.1905 -0.01342 0.18503 -0.00764 0.19206 -0.0118 C 0.19323 -0.0125 0.19414 -0.01389 0.19532 -0.01458 C 0.19662 -0.01551 0.19805 -0.01551 0.19935 -0.01597 C 0.20026 -0.01643 0.20105 -0.01713 0.20183 -0.01759 C 0.20287 -0.01805 0.20404 -0.01828 0.20508 -0.01898 C 0.20651 -0.01967 0.20782 -0.02106 0.20912 -0.02176 C 0.21003 -0.02245 0.21081 -0.02268 0.21159 -0.02338 C 0.21693 -0.02731 0.21784 -0.03125 0.22552 -0.03356 L 0.23034 -0.03495 C 0.23177 -0.03588 0.23308 -0.03703 0.23451 -0.03773 C 0.23607 -0.03865 0.23776 -0.03842 0.23933 -0.03935 C 0.24024 -0.03981 0.24089 -0.04143 0.2418 -0.04213 C 0.24388 -0.04375 0.24922 -0.04467 0.25079 -0.04514 C 0.25964 -0.04791 0.24753 -0.04514 0.25808 -0.04791 C 0.26029 -0.04861 0.2625 -0.04884 0.26459 -0.04953 C 0.26732 -0.05023 0.27006 -0.05162 0.27279 -0.05231 C 0.27487 -0.05301 0.27709 -0.05324 0.2793 -0.0537 C 0.28125 -0.05416 0.28308 -0.05486 0.28503 -0.05532 C 0.28776 -0.05578 0.2905 -0.05601 0.2931 -0.05671 C 0.29649 -0.0574 0.29987 -0.05764 0.303 -0.05949 L 0.31029 -0.06389 C 0.31029 -0.06389 0.31524 -0.06689 0.31524 -0.06689 L 0.31927 -0.06828 C 0.3224 -0.07384 0.31914 -0.06875 0.32331 -0.07268 C 0.32422 -0.07338 0.32487 -0.07476 0.32579 -0.07546 C 0.33008 -0.07939 0.32644 -0.07384 0.33151 -0.07986 C 0.33217 -0.08055 0.33243 -0.08194 0.33308 -0.08287 C 0.33412 -0.08402 0.33542 -0.08449 0.33633 -0.08564 C 0.33737 -0.0868 0.33789 -0.08889 0.33881 -0.09004 C 0.33959 -0.09097 0.3405 -0.09097 0.34128 -0.09143 C 0.34454 -0.09305 0.34362 -0.09282 0.34623 -0.09282 L 0.34623 -0.09282 L 0.34623 -0.09282 " pathEditMode="relative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E9DF727-D64B-4956-8C4F-8AC523705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386" y="2689613"/>
            <a:ext cx="1268078" cy="1603387"/>
          </a:xfrm>
          <a:prstGeom prst="rect">
            <a:avLst/>
          </a:prstGeom>
        </p:spPr>
      </p:pic>
      <p:graphicFrame>
        <p:nvGraphicFramePr>
          <p:cNvPr id="25" name="Táblázat 24">
            <a:extLst>
              <a:ext uri="{FF2B5EF4-FFF2-40B4-BE49-F238E27FC236}">
                <a16:creationId xmlns:a16="http://schemas.microsoft.com/office/drawing/2014/main" id="{6EB4FCBD-AA48-4645-87DB-25E0B33F4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4968"/>
              </p:ext>
            </p:extLst>
          </p:nvPr>
        </p:nvGraphicFramePr>
        <p:xfrm>
          <a:off x="1325366" y="1253447"/>
          <a:ext cx="8260425" cy="4945156"/>
        </p:xfrm>
        <a:graphic>
          <a:graphicData uri="http://schemas.openxmlformats.org/drawingml/2006/table">
            <a:tbl>
              <a:tblPr firstRow="1" firstCol="1" bandRow="1"/>
              <a:tblGrid>
                <a:gridCol w="2712378">
                  <a:extLst>
                    <a:ext uri="{9D8B030D-6E8A-4147-A177-3AD203B41FA5}">
                      <a16:colId xmlns:a16="http://schemas.microsoft.com/office/drawing/2014/main" val="13820935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309803982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4221643566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1344799764"/>
                    </a:ext>
                  </a:extLst>
                </a:gridCol>
              </a:tblGrid>
              <a:tr h="138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75018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mondatfajta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kijelentő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felszólító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óhajtó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20521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56827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mondatvégi írásjel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896"/>
                  </a:ext>
                </a:extLst>
              </a:tr>
              <a:tr h="5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9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042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másképp ejtjük, másképp írjuk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helyetekre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gyorsan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szaladjatok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41206"/>
                  </a:ext>
                </a:extLst>
              </a:tr>
            </a:tbl>
          </a:graphicData>
        </a:graphic>
      </p:graphicFrame>
      <p:pic>
        <p:nvPicPr>
          <p:cNvPr id="18" name="Kép 17">
            <a:extLst>
              <a:ext uri="{FF2B5EF4-FFF2-40B4-BE49-F238E27FC236}">
                <a16:creationId xmlns:a16="http://schemas.microsoft.com/office/drawing/2014/main" id="{14B30BBF-A9C1-47EC-AD0A-D6C4EB701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527" y="1424192"/>
            <a:ext cx="1080000" cy="10800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B95EEE6B-DABD-4AF4-9D2B-85EADE91A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765" y="1424192"/>
            <a:ext cx="1085820" cy="10800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25C3219-179A-4A35-A390-14228E0FF6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38" t="25521" r="33334" b="54688"/>
          <a:stretch/>
        </p:blipFill>
        <p:spPr>
          <a:xfrm>
            <a:off x="4734044" y="3724355"/>
            <a:ext cx="433262" cy="252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7164735-1137-4586-839C-DC337ACE6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9470" y="1424192"/>
            <a:ext cx="1203810" cy="1080000"/>
          </a:xfrm>
          <a:prstGeom prst="rect">
            <a:avLst/>
          </a:prstGeom>
        </p:spPr>
      </p:pic>
      <p:pic>
        <p:nvPicPr>
          <p:cNvPr id="46" name="Kép 45">
            <a:hlinkClick r:id="rId9" action="ppaction://hlinksldjump"/>
            <a:extLst>
              <a:ext uri="{FF2B5EF4-FFF2-40B4-BE49-F238E27FC236}">
                <a16:creationId xmlns:a16="http://schemas.microsoft.com/office/drawing/2014/main" id="{BD4BE73B-92E3-4DAA-8E30-B3B2B2DE3C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2679" y="5719302"/>
            <a:ext cx="913273" cy="913273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38916A5-3A4A-4668-A178-6E4EDAC5C0E1}"/>
              </a:ext>
            </a:extLst>
          </p:cNvPr>
          <p:cNvSpPr/>
          <p:nvPr/>
        </p:nvSpPr>
        <p:spPr>
          <a:xfrm>
            <a:off x="540550" y="157291"/>
            <a:ext cx="956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Szaladjatok gyorsan a helyetekre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0658BEA1-B69E-4FC0-8AC3-1496701CE4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3429000"/>
            <a:ext cx="1268894" cy="86400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4A94FC0B-F708-458D-A4E0-6626913AD1C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3279" b="-8054"/>
          <a:stretch/>
        </p:blipFill>
        <p:spPr>
          <a:xfrm>
            <a:off x="8575984" y="3654025"/>
            <a:ext cx="353507" cy="2880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ED2E3EFD-E211-4104-BF58-B476333C7C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0460" y="3654025"/>
            <a:ext cx="38287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00371 L 0.00807 0.00394 C 0.0095 -0.00185 0.01081 -0.0074 0.0125 -0.01273 C 0.01354 -0.01574 0.0151 -0.01805 0.01588 -0.02129 C 0.01654 -0.02291 0.01654 -0.02546 0.01719 -0.02731 C 0.02109 -0.04004 0.02018 -0.03773 0.02526 -0.04375 L 0.02982 -0.05625 C 0.03177 -0.06134 0.03346 -0.0662 0.03568 -0.07083 C 0.03659 -0.07315 0.03802 -0.07477 0.03906 -0.07685 C 0.04075 -0.08102 0.04167 -0.08588 0.04362 -0.08935 C 0.04479 -0.09143 0.04609 -0.09328 0.04713 -0.0956 C 0.04883 -0.09953 0.04948 -0.10509 0.05169 -0.1081 C 0.05325 -0.11018 0.05469 -0.1125 0.05625 -0.11435 C 0.05742 -0.11551 0.05872 -0.11551 0.05977 -0.1162 C 0.06302 -0.11875 0.06575 -0.12268 0.06901 -0.12477 C 0.07018 -0.12546 0.07135 -0.12592 0.0724 -0.12662 C 0.07721 -0.13032 0.07825 -0.13333 0.08398 -0.13495 C 0.08854 -0.13634 0.09323 -0.13634 0.09779 -0.1368 L 0.17396 -0.13495 C 0.17656 -0.13495 0.17917 -0.13379 0.18203 -0.13287 C 0.1901 -0.13032 0.18503 -0.13148 0.19232 -0.1287 C 0.19609 -0.12708 0.20013 -0.12662 0.20378 -0.12477 C 0.20508 -0.12407 0.20612 -0.12361 0.20729 -0.12268 C 0.20859 -0.12153 0.2095 -0.11921 0.21068 -0.11828 C 0.21302 -0.1169 0.21536 -0.1169 0.21771 -0.1162 C 0.22578 -0.11065 0.22148 -0.11342 0.23034 -0.1081 L 0.23372 -0.10578 C 0.23841 -0.09745 0.24023 -0.09583 0.24297 -0.08727 C 0.24388 -0.08472 0.2444 -0.08171 0.24531 -0.07916 C 0.24661 -0.07523 0.24974 -0.06898 0.25104 -0.06458 C 0.25547 -0.04884 0.25078 -0.05903 0.2569 -0.04791 C 0.25729 -0.04583 0.25742 -0.04375 0.25794 -0.0419 C 0.25859 -0.03958 0.25977 -0.03796 0.26029 -0.03565 C 0.26094 -0.0331 0.26081 -0.02986 0.26133 -0.02731 C 0.26237 -0.02361 0.26393 -0.0206 0.26497 -0.0169 C 0.26575 -0.01365 0.26628 -0.01018 0.26719 -0.00671 C 0.26797 -0.0037 0.26888 -0.00139 0.2694 0.00162 C 0.27213 0.01343 0.27083 0.01273 0.27409 0.02222 C 0.27552 0.02662 0.27786 0.02986 0.27865 0.03472 C 0.27917 0.03681 0.2793 0.03912 0.27995 0.04097 C 0.28112 0.04537 0.2845 0.05347 0.2845 0.05371 C 0.28516 0.05764 0.28516 0.06273 0.28672 0.06574 C 0.28997 0.07153 0.29036 0.07153 0.29258 0.07824 C 0.29844 0.09653 0.29154 0.07755 0.29713 0.0926 C 0.3 0.10764 0.29596 0.08843 0.30169 0.10718 C 0.30273 0.11042 0.30338 0.11412 0.30417 0.1176 C 0.30456 0.11968 0.30469 0.12199 0.30521 0.12338 C 0.30651 0.12801 0.30794 0.13264 0.30977 0.13611 C 0.31224 0.14051 0.31497 0.14375 0.3168 0.14838 C 0.3181 0.15209 0.32096 0.16042 0.32253 0.1632 C 0.32357 0.16482 0.32474 0.16574 0.32591 0.1669 C 0.32669 0.16945 0.32708 0.17222 0.32838 0.17338 C 0.32995 0.175 0.33216 0.17431 0.33398 0.17523 C 0.33529 0.17593 0.33646 0.17685 0.3375 0.17755 C 0.33867 0.17894 0.33971 0.18056 0.34088 0.18172 C 0.34206 0.18264 0.34453 0.18403 0.34453 0.18426 L 0.34453 0.18403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139 L -0.00261 -0.00139 C -0.00208 -0.00115 -0.00143 -0.00115 -0.00091 -0.00069 C -0.00065 -0.00046 -0.00039 -3.7037E-6 -0.00013 0.00047 C 0.00052 0.00116 0.00026 0.00093 0.00104 0.00139 C 0.00273 0.00371 0.00195 0.00301 0.00312 0.00394 C 0.00338 0.00417 0.00364 0.00463 0.0039 0.00486 C 0.00456 0.00556 0.00482 0.00556 0.00534 0.00602 C 0.00807 0.00973 0.00495 0.00579 0.00703 0.00764 C 0.00742 0.00787 0.00755 0.00834 0.00781 0.0088 C 0.00846 0.00926 0.00911 0.00996 0.00989 0.01042 C 0.01068 0.01088 0.01029 0.01065 0.0112 0.01158 C 0.01224 0.01343 0.0112 0.01181 0.01315 0.0132 C 0.01341 0.01343 0.01354 0.01366 0.0138 0.01389 C 0.01406 0.01412 0.01458 0.01436 0.01484 0.01459 C 0.01536 0.01482 0.01562 0.01528 0.01614 0.01574 C 0.01667 0.01598 0.01745 0.01621 0.01797 0.01667 C 0.01836 0.0169 0.01849 0.01713 0.01875 0.01736 C 0.01914 0.0176 0.01953 0.0176 0.01979 0.01783 C 0.02239 0.01899 0.01784 0.01713 0.02109 0.01852 C 0.02148 0.01852 0.02187 0.01852 0.02213 0.01875 C 0.02448 0.01991 0.02239 0.01922 0.025 0.01991 C 0.02695 0.02084 0.02344 0.01899 0.02734 0.02084 C 0.02799 0.02107 0.02851 0.02153 0.02917 0.02199 C 0.02943 0.02199 0.02969 0.02199 0.02995 0.02223 C 0.03021 0.02223 0.03034 0.02246 0.03047 0.02269 C 0.03125 0.02269 0.03203 0.02269 0.03268 0.02292 C 0.03385 0.02315 0.03502 0.02361 0.0362 0.02408 C 0.03659 0.02408 0.03698 0.02408 0.03737 0.02431 C 0.03763 0.02454 0.03789 0.02454 0.03815 0.02477 C 0.03893 0.02477 0.03971 0.02477 0.04049 0.025 C 0.04127 0.02524 0.04206 0.02547 0.04284 0.0257 C 0.04362 0.02593 0.0444 0.02593 0.04518 0.02616 C 0.04622 0.02616 0.04674 0.02639 0.04765 0.02686 C 0.04857 0.02709 0.04961 0.02709 0.05052 0.02755 L 0.05156 0.02778 C 0.05208 0.02801 0.0526 0.02801 0.05299 0.02824 C 0.05638 0.02917 0.05312 0.02848 0.0569 0.02917 C 0.0595 0.03056 0.0569 0.0294 0.06068 0.03033 C 0.06133 0.03033 0.06198 0.03079 0.06276 0.03102 C 0.06432 0.03125 0.06601 0.03149 0.06771 0.03195 C 0.06797 0.03195 0.0707 0.03264 0.07161 0.03311 C 0.07213 0.03311 0.07265 0.03357 0.07331 0.0338 C 0.07409 0.0338 0.07487 0.0338 0.07565 0.03403 C 0.07617 0.03426 0.07669 0.03449 0.07721 0.03473 C 0.08203 0.03611 0.0789 0.03496 0.08255 0.03588 C 0.08919 0.0375 0.07825 0.03588 0.09297 0.03681 C 0.10039 0.03727 0.10104 0.03727 0.10677 0.03797 L 0.12096 0.03681 C 0.12148 0.03681 0.122 0.03681 0.12252 0.03658 C 0.12305 0.03635 0.12344 0.03565 0.12396 0.03542 C 0.12513 0.03473 0.125 0.03473 0.1263 0.03449 C 0.12786 0.03287 0.12617 0.03426 0.12877 0.03311 C 0.12917 0.03287 0.12943 0.03241 0.12969 0.03241 C 0.12995 0.03218 0.13021 0.03218 0.13047 0.03195 C 0.13099 0.03172 0.13125 0.03125 0.13177 0.03102 C 0.13229 0.03033 0.13307 0.0301 0.13359 0.02963 C 0.13398 0.02917 0.13437 0.02894 0.13463 0.02848 C 0.13489 0.02824 0.13515 0.02778 0.13542 0.02755 C 0.13568 0.02732 0.13594 0.02732 0.1362 0.02709 C 0.13724 0.02524 0.13633 0.02662 0.13776 0.025 C 0.13893 0.02361 0.13802 0.02408 0.13932 0.02361 C 0.1414 0.01991 0.1388 0.02431 0.14114 0.0213 C 0.14245 0.01922 0.14127 0.02014 0.14245 0.01945 C 0.14271 0.01922 0.14297 0.01875 0.14323 0.01852 C 0.14349 0.01806 0.14375 0.01736 0.14401 0.01713 C 0.14427 0.01667 0.14453 0.01667 0.14479 0.01644 C 0.14622 0.01366 0.1444 0.0169 0.14609 0.01436 C 0.14765 0.01204 0.14544 0.01436 0.14844 0.01088 C 0.14896 0.01019 0.14948 0.00949 0.14987 0.00903 C 0.15026 0.00834 0.15065 0.00764 0.15104 0.00695 C 0.15117 0.00672 0.15143 0.00625 0.15156 0.00602 C 0.15247 0.00486 0.15286 0.0044 0.15364 0.00278 C 0.15456 0.0007 0.15404 0.00139 0.15521 -3.7037E-6 C 0.15521 -0.00023 0.15534 -0.00069 0.15547 -0.00092 C 0.15599 -0.00208 0.15664 -0.00277 0.15703 -0.0037 C 0.15924 -0.00926 0.1569 -0.0037 0.15911 -0.00787 C 0.15963 -0.00926 0.16002 -0.0118 0.16068 -0.0125 L 0.1612 -0.01319 C 0.16146 -0.01412 0.16185 -0.01504 0.16224 -0.01597 C 0.16237 -0.0162 0.16263 -0.01643 0.16276 -0.01666 C 0.16302 -0.01713 0.16315 -0.01759 0.16328 -0.01805 C 0.1638 -0.01898 0.16445 -0.01967 0.16484 -0.02083 C 0.16549 -0.02245 0.1651 -0.02152 0.16614 -0.02291 C 0.16654 -0.0243 0.16654 -0.02476 0.16719 -0.02592 C 0.16745 -0.02639 0.16771 -0.02685 0.16797 -0.02708 C 0.16836 -0.02824 0.16862 -0.02939 0.16927 -0.03055 C 0.1694 -0.03078 0.16953 -0.03101 0.16979 -0.03125 C 0.1707 -0.03449 0.16953 -0.03055 0.17135 -0.03541 C 0.17161 -0.03611 0.17187 -0.0368 0.17213 -0.0375 C 0.17265 -0.03865 0.17396 -0.04051 0.17396 -0.04051 C 0.17396 -0.04097 0.17409 -0.04166 0.17422 -0.04189 C 0.17461 -0.04305 0.17513 -0.04375 0.17552 -0.04467 C 0.17695 -0.0493 0.175 -0.04375 0.17682 -0.04814 C 0.17799 -0.05115 0.17682 -0.04907 0.17799 -0.05092 C 0.17904 -0.05486 0.1776 -0.05023 0.1789 -0.05347 C 0.17917 -0.05393 0.17917 -0.05439 0.17943 -0.05486 C 0.17956 -0.05532 0.17982 -0.05578 0.17995 -0.05625 C 0.18086 -0.05926 0.18021 -0.05787 0.18099 -0.05972 C 0.18125 -0.06041 0.18177 -0.06157 0.18203 -0.0625 C 0.18372 -0.06782 0.18268 -0.06504 0.18385 -0.06805 C 0.18385 -0.06851 0.18398 -0.06898 0.18411 -0.06944 C 0.18424 -0.0699 0.1845 -0.07037 0.18463 -0.07083 C 0.18502 -0.07199 0.18529 -0.07314 0.18568 -0.0743 L 0.18568 -0.0743 C 0.18581 -0.07546 0.18581 -0.07662 0.1862 -0.07731 C 0.18698 -0.07916 0.18659 -0.07824 0.18724 -0.08009 C 0.18724 -0.08125 0.18737 -0.0824 0.1875 -0.08333 C 0.18763 -0.08402 0.18802 -0.08564 0.18815 -0.08611 C 0.18828 -0.08703 0.18828 -0.08796 0.18828 -0.08889 C 0.18841 -0.08958 0.1888 -0.09097 0.1888 -0.09097 C 0.18854 -0.09282 0.1888 -0.09305 0.18802 -0.09375 C 0.18763 -0.09398 0.18672 -0.09444 0.18672 -0.09444 C 0.18542 -0.09606 0.18607 -0.0956 0.18502 -0.09606 C 0.18476 -0.09652 0.1845 -0.09699 0.18424 -0.09722 C 0.18398 -0.09745 0.18372 -0.09722 0.18346 -0.09745 C 0.18333 -0.09768 0.18346 -0.09838 0.18333 -0.09861 C 0.18307 -0.09884 0.18281 -0.09884 0.18268 -0.09884 L 0.18229 -0.10092 L 0.18203 -0.10208 L 0.18268 -0.10231 L 0.18268 -0.10231 " pathEditMode="relative" ptsTypes="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3BD6A10-1F79-4F83-AC10-E9C629DFE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754" y="2628648"/>
            <a:ext cx="1268078" cy="1664352"/>
          </a:xfrm>
          <a:prstGeom prst="rect">
            <a:avLst/>
          </a:prstGeom>
        </p:spPr>
      </p:pic>
      <p:graphicFrame>
        <p:nvGraphicFramePr>
          <p:cNvPr id="25" name="Táblázat 24">
            <a:extLst>
              <a:ext uri="{FF2B5EF4-FFF2-40B4-BE49-F238E27FC236}">
                <a16:creationId xmlns:a16="http://schemas.microsoft.com/office/drawing/2014/main" id="{0706F462-A492-44C4-B19C-45DD665FD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10025"/>
              </p:ext>
            </p:extLst>
          </p:nvPr>
        </p:nvGraphicFramePr>
        <p:xfrm>
          <a:off x="1325366" y="1253447"/>
          <a:ext cx="8260425" cy="4945156"/>
        </p:xfrm>
        <a:graphic>
          <a:graphicData uri="http://schemas.openxmlformats.org/drawingml/2006/table">
            <a:tbl>
              <a:tblPr firstRow="1" firstCol="1" bandRow="1"/>
              <a:tblGrid>
                <a:gridCol w="2712378">
                  <a:extLst>
                    <a:ext uri="{9D8B030D-6E8A-4147-A177-3AD203B41FA5}">
                      <a16:colId xmlns:a16="http://schemas.microsoft.com/office/drawing/2014/main" val="13820935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309803982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4221643566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1344799764"/>
                    </a:ext>
                  </a:extLst>
                </a:gridCol>
              </a:tblGrid>
              <a:tr h="138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75018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mondatfajta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kijelentő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felszólító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kérdő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20521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56827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mondatvégi írásjel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896"/>
                  </a:ext>
                </a:extLst>
              </a:tr>
              <a:tr h="5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9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042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másképp ejtjük, másképp írjuk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maradt-e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tegnapról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41206"/>
                  </a:ext>
                </a:extLst>
              </a:tr>
            </a:tbl>
          </a:graphicData>
        </a:graphic>
      </p:graphicFrame>
      <p:grpSp>
        <p:nvGrpSpPr>
          <p:cNvPr id="8" name="Csoportba foglalás 7"/>
          <p:cNvGrpSpPr>
            <a:grpSpLocks noChangeAspect="1"/>
          </p:cNvGrpSpPr>
          <p:nvPr/>
        </p:nvGrpSpPr>
        <p:grpSpPr>
          <a:xfrm>
            <a:off x="8513202" y="3761784"/>
            <a:ext cx="326394" cy="108000"/>
            <a:chOff x="8017178" y="950153"/>
            <a:chExt cx="637303" cy="188487"/>
          </a:xfrm>
        </p:grpSpPr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516" y="955204"/>
              <a:ext cx="186965" cy="183436"/>
            </a:xfrm>
            <a:prstGeom prst="rect">
              <a:avLst/>
            </a:prstGeom>
          </p:spPr>
        </p:pic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178" y="950153"/>
              <a:ext cx="186965" cy="183436"/>
            </a:xfrm>
            <a:prstGeom prst="rect">
              <a:avLst/>
            </a:prstGeom>
          </p:spPr>
        </p:pic>
      </p:grpSp>
      <p:pic>
        <p:nvPicPr>
          <p:cNvPr id="57" name="Kép 56">
            <a:extLst>
              <a:ext uri="{FF2B5EF4-FFF2-40B4-BE49-F238E27FC236}">
                <a16:creationId xmlns:a16="http://schemas.microsoft.com/office/drawing/2014/main" id="{E35B4A30-6379-4754-A8DD-C55062368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942" y="1419343"/>
            <a:ext cx="1076280" cy="10800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25C3219-179A-4A35-A390-14228E0FF6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638" t="25521" r="33334" b="54688"/>
          <a:stretch/>
        </p:blipFill>
        <p:spPr>
          <a:xfrm>
            <a:off x="6549554" y="3664478"/>
            <a:ext cx="433262" cy="252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D8067F0-0A40-4C5C-B845-978A3C739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675" y="1419343"/>
            <a:ext cx="1080000" cy="1080000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4442ACF9-690B-48DD-9796-B153E6B7B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2164" y="3675787"/>
            <a:ext cx="517022" cy="180000"/>
          </a:xfrm>
          <a:prstGeom prst="rect">
            <a:avLst/>
          </a:prstGeom>
        </p:spPr>
      </p:pic>
      <p:pic>
        <p:nvPicPr>
          <p:cNvPr id="45" name="Kép 44">
            <a:hlinkClick r:id="rId10" action="ppaction://hlinksldjump"/>
            <a:extLst>
              <a:ext uri="{FF2B5EF4-FFF2-40B4-BE49-F238E27FC236}">
                <a16:creationId xmlns:a16="http://schemas.microsoft.com/office/drawing/2014/main" id="{DD41B8FC-0AD5-494D-99E9-C25762C86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62679" y="5719302"/>
            <a:ext cx="913273" cy="913273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B732870-3AE9-4FA1-B820-988CB3C8F575}"/>
              </a:ext>
            </a:extLst>
          </p:cNvPr>
          <p:cNvSpPr/>
          <p:nvPr/>
        </p:nvSpPr>
        <p:spPr>
          <a:xfrm>
            <a:off x="838567" y="149626"/>
            <a:ext cx="8829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Maradt-e még lecke tegnapról</a:t>
            </a:r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id="{596F42B2-EC21-4DA8-BEA6-37BA32A28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3429000"/>
            <a:ext cx="1268894" cy="86400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DA1F9229-74D1-4CC6-AF68-D2F78A6A9B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3489" y="1376173"/>
            <a:ext cx="10858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116 L 1.45833E-6 -0.00093 C 1.45833E-6 -0.00324 0.00156 -0.01921 0.00364 -0.02361 C 0.0043 -0.025 0.00521 -0.02593 0.00612 -0.02685 C 0.00872 -0.03866 0.00625 -0.03056 0.01015 -0.03866 C 0.01107 -0.04074 0.01185 -0.04236 0.01263 -0.04468 C 0.01315 -0.04607 0.01354 -0.04792 0.01419 -0.04931 C 0.0168 -0.0544 0.02005 -0.0588 0.02239 -0.06412 C 0.02318 -0.06644 0.02396 -0.06852 0.02487 -0.07014 C 0.0289 -0.07847 0.03229 -0.08472 0.03698 -0.09121 C 0.03776 -0.09236 0.03854 -0.09329 0.03932 -0.09445 C 0.04375 -0.1 0.04114 -0.09792 0.04505 -0.10046 C 0.04674 -0.10255 0.04818 -0.10486 0.05 -0.10648 C 0.05156 -0.1081 0.0582 -0.10926 0.05885 -0.10949 C 0.05937 -0.11042 0.05976 -0.1125 0.06042 -0.11273 C 0.07643 -0.11829 0.08828 -0.11435 0.10573 -0.11273 C 0.10729 -0.11227 0.10898 -0.11204 0.11055 -0.11088 C 0.11406 -0.10903 0.11758 -0.10602 0.12109 -0.10347 C 0.12252 -0.10255 0.12383 -0.10116 0.12487 -0.10046 C 0.12578 -0.1 0.12656 -0.09954 0.12734 -0.09884 C 0.12904 -0.09769 0.1306 -0.0956 0.13229 -0.09445 C 0.13398 -0.09306 0.13594 -0.09213 0.13789 -0.09121 C 0.13893 -0.08982 0.13997 -0.0882 0.14114 -0.08681 C 0.14193 -0.08588 0.14284 -0.08496 0.14362 -0.0838 C 0.14674 -0.07894 0.14336 -0.08195 0.14765 -0.07917 C 0.15833 -0.06459 0.14531 -0.08334 0.15247 -0.07014 C 0.15325 -0.06898 0.1543 -0.06852 0.15495 -0.06736 C 0.15625 -0.06482 0.15716 -0.06227 0.1582 -0.05996 C 0.15872 -0.0588 0.15937 -0.0581 0.15989 -0.05671 C 0.16276 -0.04977 0.16094 -0.05046 0.16458 -0.04028 L 0.16784 -0.03148 C 0.1694 -0.01991 0.16784 -0.03033 0.17031 -0.01921 C 0.17239 -0.01019 0.16966 -0.01875 0.17279 -0.00996 L 0.17448 0.00162 C 0.17474 0.0037 0.175 0.00579 0.17526 0.00787 L 0.17851 0.04097 C 0.17917 0.0544 0.17904 0.05787 0.18008 0.06967 C 0.18073 0.07639 0.18164 0.08194 0.18255 0.08912 C 0.18281 0.09467 0.18294 0.10023 0.18333 0.10555 C 0.18346 0.10741 0.18398 0.10856 0.18424 0.10995 C 0.18476 0.11412 0.18529 0.11805 0.18581 0.12222 C 0.18607 0.14259 0.18672 0.16227 0.18672 0.18264 L 0.18672 0.1831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1135 L 0.00065 0.01158 C 0.00339 0.00232 0.00456 -0.00208 0.00781 -0.00995 C 0.0095 -0.01435 0.01146 -0.01851 0.01341 -0.02291 C 0.01419 -0.02476 0.01497 -0.02662 0.01575 -0.02847 C 0.0168 -0.03078 0.01823 -0.03287 0.01888 -0.03564 C 0.02227 -0.04722 0.01836 -0.03472 0.02448 -0.04838 C 0.02578 -0.05092 0.02643 -0.05416 0.02773 -0.05694 C 0.03437 -0.07013 0.04023 -0.08032 0.04687 -0.09236 L 0.05091 -0.0993 C 0.05221 -0.10162 0.05339 -0.10439 0.05482 -0.10648 C 0.05612 -0.10833 0.05768 -0.10995 0.05885 -0.11203 C 0.06497 -0.12291 0.05651 -0.11851 0.07005 -0.13333 C 0.07214 -0.13564 0.07448 -0.1375 0.07643 -0.14051 C 0.07982 -0.1456 0.08216 -0.15301 0.08594 -0.1574 C 0.08919 -0.16134 0.09258 -0.16458 0.09557 -0.16875 C 0.09974 -0.17476 0.10573 -0.18356 0.1099 -0.18726 C 0.11328 -0.19027 0.11523 -0.19189 0.11862 -0.19583 C 0.11979 -0.19699 0.1207 -0.19884 0.12187 -0.2 C 0.12526 -0.20324 0.12878 -0.20578 0.13229 -0.20856 C 0.14531 -0.21851 0.13216 -0.20717 0.14414 -0.21713 C 0.14583 -0.21828 0.1474 -0.22013 0.14896 -0.22129 C 0.15104 -0.22291 0.15325 -0.22407 0.15534 -0.22546 C 0.17174 -0.23726 0.1513 -0.22361 0.16575 -0.23263 C 0.17305 -0.23726 0.1724 -0.23773 0.18086 -0.2412 C 0.18268 -0.24189 0.18464 -0.24213 0.18646 -0.24259 C 0.19479 -0.24699 0.20716 -0.25393 0.21445 -0.25532 L 0.22161 -0.25671 C 0.22552 -0.25763 0.22956 -0.25949 0.23359 -0.25949 C 0.26094 -0.26088 0.28828 -0.26041 0.31575 -0.26088 C 0.33216 -0.25902 0.32331 -0.26134 0.34206 -0.25254 L 0.34206 -0.25231 C 0.34609 -0.25138 0.34922 -0.25069 0.35325 -0.24814 C 0.3556 -0.24676 0.35807 -0.24583 0.36042 -0.24398 C 0.36185 -0.24282 0.36302 -0.24097 0.36445 -0.23981 C 0.37057 -0.23449 0.3707 -0.23472 0.37552 -0.23263 C 0.3776 -0.23055 0.38047 -0.22708 0.38281 -0.22546 C 0.38437 -0.22453 0.38594 -0.22361 0.3875 -0.22268 C 0.38828 -0.22222 0.38919 -0.22176 0.38997 -0.22129 C 0.39128 -0.22037 0.39271 -0.21967 0.39388 -0.21851 C 0.39505 -0.21736 0.39596 -0.21527 0.39714 -0.21412 C 0.39857 -0.21296 0.40026 -0.2125 0.40195 -0.21134 C 0.40325 -0.21041 0.40456 -0.20949 0.40586 -0.20856 C 0.4099 -0.20601 0.41094 -0.20578 0.41471 -0.20277 C 0.42344 -0.19583 0.4181 -0.19814 0.425 -0.19583 C 0.42799 -0.19351 0.43086 -0.19074 0.43385 -0.18865 C 0.43646 -0.18703 0.43906 -0.18588 0.4418 -0.18449 C 0.44284 -0.18379 0.44401 -0.18379 0.44492 -0.1831 C 0.44766 -0.18101 0.45013 -0.17754 0.45299 -0.17592 C 0.45378 -0.17546 0.45456 -0.175 0.45534 -0.17453 C 0.4651 -0.16713 0.45286 -0.17592 0.46094 -0.16875 C 0.46172 -0.16805 0.4625 -0.16782 0.46328 -0.16736 C 0.46419 -0.16597 0.46497 -0.16481 0.46575 -0.16319 C 0.46628 -0.1618 0.4668 -0.16018 0.46732 -0.15879 C 0.4681 -0.15694 0.46888 -0.15509 0.46966 -0.15324 C 0.47018 -0.15231 0.47083 -0.15138 0.47135 -0.15046 C 0.47253 -0.14768 0.47318 -0.14421 0.47448 -0.14189 L 0.4793 -0.13333 C 0.47956 -0.13194 0.47969 -0.13032 0.48008 -0.12916 C 0.48294 -0.12083 0.48151 -0.13541 0.4849 -0.11782 C 0.48516 -0.11643 0.48542 -0.11504 0.48568 -0.11342 C 0.48594 -0.11157 0.48594 -0.10949 0.48646 -0.10787 C 0.48776 -0.10393 0.48906 -0.10324 0.49128 -0.10231 C 0.49258 -0.10162 0.49531 -0.10069 0.49531 -0.10046 L 0.4944 -0.10069 " pathEditMode="relative" rAng="0" ptsTypes="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063F06F-5BA8-4338-B6D3-E84ABCFDC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2648295"/>
            <a:ext cx="1268078" cy="1646063"/>
          </a:xfrm>
          <a:prstGeom prst="rect">
            <a:avLst/>
          </a:prstGeom>
        </p:spPr>
      </p:pic>
      <p:graphicFrame>
        <p:nvGraphicFramePr>
          <p:cNvPr id="25" name="Táblázat 24">
            <a:extLst>
              <a:ext uri="{FF2B5EF4-FFF2-40B4-BE49-F238E27FC236}">
                <a16:creationId xmlns:a16="http://schemas.microsoft.com/office/drawing/2014/main" id="{6653C5D8-E713-46DF-8288-48E2040FC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70280"/>
              </p:ext>
            </p:extLst>
          </p:nvPr>
        </p:nvGraphicFramePr>
        <p:xfrm>
          <a:off x="1325366" y="1253447"/>
          <a:ext cx="8260425" cy="4945156"/>
        </p:xfrm>
        <a:graphic>
          <a:graphicData uri="http://schemas.openxmlformats.org/drawingml/2006/table">
            <a:tbl>
              <a:tblPr firstRow="1" firstCol="1" bandRow="1"/>
              <a:tblGrid>
                <a:gridCol w="2712378">
                  <a:extLst>
                    <a:ext uri="{9D8B030D-6E8A-4147-A177-3AD203B41FA5}">
                      <a16:colId xmlns:a16="http://schemas.microsoft.com/office/drawing/2014/main" val="13820935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309803982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4221643566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1344799764"/>
                    </a:ext>
                  </a:extLst>
                </a:gridCol>
              </a:tblGrid>
              <a:tr h="138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75018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mondatfajta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kijelentő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óhajtó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kérdő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20521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56827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mondatvégi írásjel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896"/>
                  </a:ext>
                </a:extLst>
              </a:tr>
              <a:tr h="5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9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042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másképp ejtjük, másképp írjuk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bárcsak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bátyja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eljönne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41206"/>
                  </a:ext>
                </a:extLst>
              </a:tr>
            </a:tbl>
          </a:graphicData>
        </a:graphic>
      </p:graphicFrame>
      <p:pic>
        <p:nvPicPr>
          <p:cNvPr id="45" name="Kép 44">
            <a:hlinkClick r:id="rId5" action="ppaction://hlinksldjump"/>
            <a:extLst>
              <a:ext uri="{FF2B5EF4-FFF2-40B4-BE49-F238E27FC236}">
                <a16:creationId xmlns:a16="http://schemas.microsoft.com/office/drawing/2014/main" id="{E26FAB03-B3EE-4F71-8946-5CDCABB28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679" y="5719302"/>
            <a:ext cx="913273" cy="913273"/>
          </a:xfrm>
          <a:prstGeom prst="rect">
            <a:avLst/>
          </a:prstGeom>
        </p:spPr>
      </p:pic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BFC925D9-0B91-4542-9654-39AB1E52A3A0}"/>
              </a:ext>
            </a:extLst>
          </p:cNvPr>
          <p:cNvGrpSpPr>
            <a:grpSpLocks noChangeAspect="1"/>
          </p:cNvGrpSpPr>
          <p:nvPr/>
        </p:nvGrpSpPr>
        <p:grpSpPr>
          <a:xfrm>
            <a:off x="8466662" y="3710698"/>
            <a:ext cx="419473" cy="144000"/>
            <a:chOff x="8017178" y="950153"/>
            <a:chExt cx="637303" cy="188487"/>
          </a:xfrm>
        </p:grpSpPr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FC828CCE-BF01-4C55-AF41-D2C052C1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516" y="955204"/>
              <a:ext cx="186965" cy="183436"/>
            </a:xfrm>
            <a:prstGeom prst="rect">
              <a:avLst/>
            </a:prstGeom>
          </p:spPr>
        </p:pic>
        <p:pic>
          <p:nvPicPr>
            <p:cNvPr id="28" name="Kép 27">
              <a:extLst>
                <a:ext uri="{FF2B5EF4-FFF2-40B4-BE49-F238E27FC236}">
                  <a16:creationId xmlns:a16="http://schemas.microsoft.com/office/drawing/2014/main" id="{3E22EDD2-0342-42A0-BBD7-C0769ACB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178" y="950153"/>
              <a:ext cx="186965" cy="183436"/>
            </a:xfrm>
            <a:prstGeom prst="rect">
              <a:avLst/>
            </a:prstGeom>
          </p:spPr>
        </p:pic>
      </p:grpSp>
      <p:pic>
        <p:nvPicPr>
          <p:cNvPr id="29" name="Kép 28">
            <a:extLst>
              <a:ext uri="{FF2B5EF4-FFF2-40B4-BE49-F238E27FC236}">
                <a16:creationId xmlns:a16="http://schemas.microsoft.com/office/drawing/2014/main" id="{F3675B04-FE7A-49FE-9526-D2F117E0E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942" y="1419343"/>
            <a:ext cx="1076280" cy="10800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E378639-7F02-490A-9FF9-DA67F74093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0675" y="1419343"/>
            <a:ext cx="1080000" cy="1080000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229CBD6C-DB22-4EA9-9BCE-0FB38FB458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2164" y="3675787"/>
            <a:ext cx="517022" cy="18000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1D1C9B2E-D995-4300-B18D-A641DCC29A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3489" y="1376173"/>
            <a:ext cx="1085820" cy="108000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2062C2BA-47DF-432C-B638-6B32925EF3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0482" y="3686155"/>
            <a:ext cx="403200" cy="216000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0C77BBA7-0795-4621-A18F-0C1005F0E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3429000"/>
            <a:ext cx="1268894" cy="864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AC6C977D-9C68-45E9-A8C2-85C469ACE4A1}"/>
              </a:ext>
            </a:extLst>
          </p:cNvPr>
          <p:cNvSpPr/>
          <p:nvPr/>
        </p:nvSpPr>
        <p:spPr>
          <a:xfrm>
            <a:off x="831184" y="103275"/>
            <a:ext cx="8752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Bárcsak Peti bátyja is eljönne</a:t>
            </a:r>
          </a:p>
        </p:txBody>
      </p:sp>
    </p:spTree>
    <p:extLst>
      <p:ext uri="{BB962C8B-B14F-4D97-AF65-F5344CB8AC3E}">
        <p14:creationId xmlns:p14="http://schemas.microsoft.com/office/powerpoint/2010/main" val="9872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24 L -0.00013 -0.00301 C -0.00052 -0.00949 -0.00117 -0.01597 -0.00117 -0.02199 C -0.00117 -0.02431 0.00039 -0.02616 0.00105 -0.02824 C 0.00456 -0.03889 0.0043 -0.04121 0.00808 -0.05093 C 0.00951 -0.05463 0.0112 -0.0581 0.01289 -0.06158 C 0.01537 -0.07546 0.01459 -0.07246 0.02214 -0.09283 C 0.02292 -0.09491 0.02344 -0.09722 0.02448 -0.09908 C 0.02552 -0.10046 0.02683 -0.10162 0.02787 -0.10301 C 0.02904 -0.10903 0.02904 -0.11065 0.03151 -0.11574 C 0.03295 -0.11852 0.0349 -0.1206 0.03607 -0.12384 C 0.04545 -0.14607 0.03138 -0.11968 0.04206 -0.13843 C 0.04623 -0.15371 0.04206 -0.14051 0.04896 -0.15509 C 0.04974 -0.15695 0.05013 -0.15972 0.05118 -0.16158 C 0.05378 -0.16597 0.05691 -0.16945 0.05938 -0.17384 C 0.06185 -0.17801 0.06394 -0.18287 0.06641 -0.18634 C 0.07618 -0.19954 0.07552 -0.19861 0.08282 -0.20301 C 0.08308 -0.20324 0.08985 -0.21296 0.09102 -0.21343 C 0.09401 -0.21528 0.09714 -0.21574 0.10026 -0.21759 C 0.103 -0.21921 0.1056 -0.22199 0.10834 -0.22384 C 0.11107 -0.2257 0.11394 -0.22662 0.11654 -0.22801 C 0.11771 -0.22871 0.11888 -0.2294 0.12019 -0.22963 C 0.1461 -0.2294 0.17227 -0.23033 0.19818 -0.22801 C 0.20118 -0.22778 0.20365 -0.22431 0.20638 -0.22176 C 0.21745 -0.2132 0.20313 -0.22246 0.22162 -0.21134 C 0.22318 -0.20926 0.22461 -0.20695 0.22618 -0.20509 C 0.23321 -0.19769 0.23347 -0.19792 0.2392 -0.19491 C 0.24115 -0.1919 0.2448 -0.18658 0.24714 -0.18426 C 0.2487 -0.18287 0.25039 -0.18148 0.25196 -0.18009 C 0.25365 -0.17847 0.25508 -0.17639 0.25651 -0.17384 C 0.25756 -0.17222 0.25782 -0.16898 0.25886 -0.16759 C 0.2599 -0.16621 0.26133 -0.16621 0.26237 -0.16551 C 0.2655 -0.16019 0.2681 -0.15324 0.27175 -0.14884 C 0.27644 -0.14329 0.27631 -0.14421 0.28112 -0.13426 C 0.28204 -0.13241 0.28256 -0.13009 0.28347 -0.12847 C 0.28568 -0.12361 0.2905 -0.11574 0.2905 -0.11551 C 0.29232 -0.10903 0.29454 -0.09977 0.2974 -0.09491 C 0.29844 -0.09283 0.29987 -0.09074 0.30092 -0.08866 C 0.30183 -0.08611 0.30235 -0.08287 0.30326 -0.08033 C 0.30391 -0.07824 0.30495 -0.07616 0.30547 -0.07408 C 0.30638 -0.0713 0.30717 -0.06852 0.30782 -0.06574 C 0.30834 -0.06366 0.30847 -0.06134 0.30912 -0.05949 C 0.30964 -0.05718 0.31068 -0.05556 0.31146 -0.05301 C 0.31185 -0.05093 0.31211 -0.04908 0.31263 -0.04699 C 0.31316 -0.04421 0.3142 -0.04144 0.31485 -0.03866 C 0.3155 -0.03588 0.3155 -0.0331 0.31602 -0.03033 C 0.31667 -0.02755 0.31771 -0.02477 0.31849 -0.02199 C 0.31888 -0.01991 0.31914 -0.01759 0.31967 -0.01597 C 0.32227 -0.00463 0.32149 -0.01088 0.32305 -0.00116 C 0.32539 0.01342 0.32318 0.00116 0.32552 0.01967 C 0.32579 0.02176 0.32631 0.02384 0.3267 0.02592 C 0.32709 0.02916 0.32722 0.03287 0.32774 0.03634 C 0.32839 0.04028 0.32969 0.04467 0.33008 0.04907 C 0.33086 0.05717 0.33112 0.06204 0.33243 0.06944 C 0.33321 0.07361 0.33477 0.08194 0.33477 0.08217 C 0.33516 0.09051 0.33529 0.09861 0.33594 0.10717 C 0.33607 0.10926 0.33672 0.11134 0.33711 0.11319 C 0.3375 0.11597 0.33789 0.11852 0.33829 0.12176 C 0.3392 0.14514 0.33907 0.14768 0.34063 0.16736 C 0.34102 0.17153 0.34193 0.18009 0.34193 0.18055 L 0.34193 0.18009 " pathEditMode="relative" rAng="0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4.375E-6 0.00023 C 0.00026 -0.01389 0.00026 -0.02778 0.00079 -0.04143 C 0.00079 -0.04236 0.00222 -0.0537 0.00248 -0.05532 C 0.00326 -0.05833 0.00443 -0.06134 0.00508 -0.06435 C 0.00586 -0.06736 0.00612 -0.0706 0.00678 -0.07361 C 0.00886 -0.08217 0.00951 -0.08264 0.01198 -0.09051 C 0.01263 -0.09236 0.01316 -0.09467 0.01368 -0.09653 C 0.01407 -0.09907 0.01394 -0.10208 0.01459 -0.10416 C 0.01537 -0.10671 0.01706 -0.1081 0.0181 -0.11041 C 0.0211 -0.11736 0.02383 -0.12453 0.0267 -0.13194 C 0.02787 -0.13495 0.02839 -0.13889 0.03008 -0.14097 C 0.0336 -0.1456 0.03399 -0.14583 0.03698 -0.15185 C 0.03829 -0.15416 0.0392 -0.15694 0.0405 -0.15949 C 0.04271 -0.16365 0.04558 -0.1669 0.0474 -0.17176 C 0.04792 -0.17315 0.04831 -0.175 0.04909 -0.17615 C 0.04974 -0.17754 0.05092 -0.17801 0.0517 -0.1794 C 0.0543 -0.18379 0.05678 -0.18842 0.05938 -0.19305 C 0.06081 -0.1956 0.06198 -0.19884 0.06368 -0.20069 L 0.06628 -0.2037 C 0.06693 -0.20532 0.06719 -0.2074 0.06797 -0.20833 C 0.06928 -0.20995 0.07097 -0.21018 0.0724 -0.21157 C 0.07383 -0.21273 0.07526 -0.21435 0.0767 -0.21597 C 0.07761 -0.21736 0.07826 -0.21944 0.0793 -0.2206 C 0.08034 -0.22199 0.08165 -0.22245 0.08269 -0.22384 C 0.09623 -0.23889 0.07526 -0.21782 0.0905 -0.23148 C 0.09141 -0.23217 0.09206 -0.23426 0.09297 -0.23449 C 0.09727 -0.23565 0.1017 -0.23541 0.10599 -0.23588 C 0.10678 -0.23657 0.10769 -0.2375 0.1086 -0.2375 C 0.12956 -0.2375 0.12566 -0.23842 0.13698 -0.23449 C 0.1379 -0.23333 0.13868 -0.23217 0.13959 -0.23148 C 0.14037 -0.23055 0.14128 -0.23032 0.14219 -0.22986 C 0.14362 -0.22893 0.14506 -0.22754 0.14649 -0.22685 C 0.14766 -0.22615 0.14883 -0.22592 0.14987 -0.22523 C 0.15079 -0.22477 0.1517 -0.2243 0.15248 -0.22384 C 0.15951 -0.21134 0.1504 -0.22592 0.1586 -0.21759 C 0.16758 -0.20833 0.1556 -0.2162 0.16368 -0.21157 C 0.16941 -0.20393 0.16615 -0.20879 0.17318 -0.19606 C 0.17409 -0.19467 0.17513 -0.19328 0.17579 -0.19166 C 0.17631 -0.19004 0.17683 -0.18842 0.17748 -0.18703 C 0.17826 -0.18541 0.1793 -0.18403 0.18008 -0.1824 C 0.18073 -0.18102 0.18125 -0.1794 0.18178 -0.17778 C 0.18334 -0.17361 0.18529 -0.17014 0.18607 -0.16551 C 0.18737 -0.15926 0.18646 -0.16227 0.18868 -0.15625 C 0.18907 -0.14815 0.18868 -0.13981 0.18959 -0.13194 C 0.18985 -0.12963 0.19193 -0.1294 0.19219 -0.12731 C 0.19258 -0.1243 0.19167 -0.12106 0.19128 -0.11805 C 0.19128 -0.11759 0.19128 -0.11898 0.19128 -0.11967 L 0.19128 -0.11944 " pathEditMode="relative" rAng="0" ptsTypes="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71D8E95-EE1F-4E47-ADFC-B6FEA221B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290" y="2646937"/>
            <a:ext cx="1274174" cy="1646063"/>
          </a:xfrm>
          <a:prstGeom prst="rect">
            <a:avLst/>
          </a:prstGeom>
        </p:spPr>
      </p:pic>
      <p:graphicFrame>
        <p:nvGraphicFramePr>
          <p:cNvPr id="25" name="Táblázat 24">
            <a:extLst>
              <a:ext uri="{FF2B5EF4-FFF2-40B4-BE49-F238E27FC236}">
                <a16:creationId xmlns:a16="http://schemas.microsoft.com/office/drawing/2014/main" id="{6653C5D8-E713-46DF-8288-48E2040FC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73634"/>
              </p:ext>
            </p:extLst>
          </p:nvPr>
        </p:nvGraphicFramePr>
        <p:xfrm>
          <a:off x="1325366" y="1253447"/>
          <a:ext cx="8260425" cy="4945156"/>
        </p:xfrm>
        <a:graphic>
          <a:graphicData uri="http://schemas.openxmlformats.org/drawingml/2006/table">
            <a:tbl>
              <a:tblPr firstRow="1" firstCol="1" bandRow="1"/>
              <a:tblGrid>
                <a:gridCol w="2712378">
                  <a:extLst>
                    <a:ext uri="{9D8B030D-6E8A-4147-A177-3AD203B41FA5}">
                      <a16:colId xmlns:a16="http://schemas.microsoft.com/office/drawing/2014/main" val="13820935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3098039821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4221643566"/>
                    </a:ext>
                  </a:extLst>
                </a:gridCol>
                <a:gridCol w="1849349">
                  <a:extLst>
                    <a:ext uri="{9D8B030D-6E8A-4147-A177-3AD203B41FA5}">
                      <a16:colId xmlns:a16="http://schemas.microsoft.com/office/drawing/2014/main" val="1344799764"/>
                    </a:ext>
                  </a:extLst>
                </a:gridCol>
              </a:tblGrid>
              <a:tr h="1387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075018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mondatfajta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felkiáltó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óhajtó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kérdő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920521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56827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mondatvégi írásjel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54896"/>
                  </a:ext>
                </a:extLst>
              </a:tr>
              <a:tr h="519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9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7042"/>
                  </a:ext>
                </a:extLst>
              </a:tr>
              <a:tr h="75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másképp ejtjük, másképp írjuk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egyszer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olvastam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941206"/>
                  </a:ext>
                </a:extLst>
              </a:tr>
            </a:tbl>
          </a:graphicData>
        </a:graphic>
      </p:graphicFrame>
      <p:pic>
        <p:nvPicPr>
          <p:cNvPr id="45" name="Kép 44">
            <a:hlinkClick r:id="rId5" action="ppaction://hlinksldjump"/>
            <a:extLst>
              <a:ext uri="{FF2B5EF4-FFF2-40B4-BE49-F238E27FC236}">
                <a16:creationId xmlns:a16="http://schemas.microsoft.com/office/drawing/2014/main" id="{E26FAB03-B3EE-4F71-8946-5CDCABB28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679" y="5719302"/>
            <a:ext cx="913273" cy="913273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F3675B04-FE7A-49FE-9526-D2F117E0E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942" y="1419343"/>
            <a:ext cx="1076280" cy="10800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E378639-7F02-490A-9FF9-DA67F7409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675" y="1419343"/>
            <a:ext cx="1080000" cy="1080000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229CBD6C-DB22-4EA9-9BCE-0FB38FB458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2164" y="3675787"/>
            <a:ext cx="517022" cy="18000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1D1C9B2E-D995-4300-B18D-A641DCC29A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489" y="1376173"/>
            <a:ext cx="1085820" cy="108000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2062C2BA-47DF-432C-B638-6B32925EF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4799" y="3639787"/>
            <a:ext cx="403200" cy="216000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0C77BBA7-0795-4621-A18F-0C1005F0E9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70" y="3429000"/>
            <a:ext cx="1268894" cy="8640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AC6C977D-9C68-45E9-A8C2-85C469ACE4A1}"/>
              </a:ext>
            </a:extLst>
          </p:cNvPr>
          <p:cNvSpPr/>
          <p:nvPr/>
        </p:nvSpPr>
        <p:spPr>
          <a:xfrm>
            <a:off x="656445" y="145445"/>
            <a:ext cx="8229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Jaj, csak egyszer olvastam el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8777015-E7D4-476A-A576-923101DC07A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2638" t="25521" r="33334" b="54688"/>
          <a:stretch/>
        </p:blipFill>
        <p:spPr>
          <a:xfrm>
            <a:off x="6625361" y="3667027"/>
            <a:ext cx="4332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347 L -0.00273 0.0037 C -0.00091 0.00069 0.00117 -0.00209 0.00286 -0.00509 C 0.00417 -0.00741 0.00495 -0.01019 0.00612 -0.0125 C 0.01042 -0.01991 0.0082 -0.01389 0.01185 -0.01968 C 0.01328 -0.02199 0.01445 -0.02477 0.01602 -0.02685 L 0.02331 -0.03704 C 0.02435 -0.03843 0.02526 -0.04074 0.02656 -0.04144 L 0.02982 -0.04283 C 0.03177 -0.04537 0.03346 -0.04792 0.03555 -0.05 C 0.03698 -0.05162 0.0431 -0.05509 0.04453 -0.05579 C 0.05573 -0.07084 0.03294 -0.04144 0.05755 -0.06759 C 0.06029 -0.07037 0.06354 -0.07431 0.06654 -0.07616 C 0.06836 -0.07755 0.07031 -0.07778 0.07227 -0.07917 C 0.07552 -0.08125 0.07865 -0.08426 0.08203 -0.08634 C 0.08437 -0.08773 0.08698 -0.08889 0.08932 -0.09074 C 0.09375 -0.09421 0.10234 -0.10301 0.10807 -0.10671 C 0.11497 -0.11088 0.11888 -0.11181 0.12604 -0.11528 C 0.12878 -0.11667 0.13151 -0.11806 0.13411 -0.11968 C 0.14154 -0.12431 0.14232 -0.12639 0.14961 -0.12986 C 0.15234 -0.13102 0.15521 -0.13125 0.15781 -0.13264 C 0.18138 -0.14537 0.16628 -0.14144 0.18151 -0.14445 C 0.1845 -0.14584 0.1875 -0.14699 0.19036 -0.14861 C 0.19284 -0.15 0.19531 -0.15185 0.19779 -0.15301 C 0.20703 -0.15741 0.2043 -0.15486 0.21328 -0.15741 C 0.23099 -0.16227 0.21042 -0.15903 0.23359 -0.16181 C 0.23607 -0.16273 0.23854 -0.16389 0.24102 -0.16459 C 0.2431 -0.16528 0.24531 -0.16597 0.24753 -0.16597 C 0.26784 -0.16597 0.28828 -0.16505 0.30859 -0.16459 C 0.32122 -0.15834 0.30651 -0.16482 0.32734 -0.16019 C 0.33164 -0.15926 0.33724 -0.15509 0.34128 -0.15301 C 0.34336 -0.15185 0.34557 -0.15139 0.34779 -0.15023 C 0.35195 -0.14792 0.35586 -0.14514 0.36003 -0.14283 C 0.36237 -0.14167 0.36497 -0.14097 0.36732 -0.14005 C 0.37409 -0.13704 0.37148 -0.13796 0.37708 -0.13426 C 0.38021 -0.13218 0.3793 -0.1331 0.38281 -0.13125 C 0.38372 -0.13079 0.3845 -0.13033 0.38529 -0.12986 C 0.38607 -0.12894 0.38685 -0.12778 0.38776 -0.12685 C 0.38906 -0.1257 0.39075 -0.1257 0.3918 -0.12408 C 0.39271 -0.12269 0.39258 -0.11968 0.39349 -0.11829 C 0.39674 -0.11227 0.39818 -0.11343 0.40156 -0.10949 C 0.40417 -0.10671 0.40755 -0.1007 0.40977 -0.09792 C 0.41133 -0.09584 0.41289 -0.09398 0.41458 -0.09213 C 0.41615 -0.09051 0.41797 -0.08935 0.41953 -0.08773 C 0.42187 -0.08542 0.42643 -0.07963 0.42852 -0.07616 C 0.43164 -0.07107 0.43516 -0.06644 0.4375 -0.06019 C 0.44075 -0.05139 0.43867 -0.05741 0.44323 -0.04144 C 0.44375 -0.03935 0.44414 -0.0375 0.44479 -0.03565 C 0.44531 -0.03426 0.44596 -0.03287 0.44648 -0.03125 C 0.44948 -0.02153 0.44648 -0.02917 0.45052 -0.01829 C 0.4513 -0.01621 0.45221 -0.01435 0.45299 -0.0125 C 0.45508 -0.00625 0.4543 -0.00625 0.45625 0.00069 C 0.45664 0.00231 0.45729 0.00347 0.45781 0.00509 C 0.45872 0.00741 0.4595 0.00972 0.46029 0.01227 C 0.46094 0.01412 0.46133 0.0162 0.46198 0.01805 C 0.46289 0.02106 0.46432 0.02361 0.46523 0.02685 C 0.46589 0.0294 0.46589 0.03287 0.4668 0.03541 C 0.4681 0.03912 0.46914 0.04143 0.47005 0.0456 C 0.47122 0.05139 0.47227 0.05717 0.47331 0.06296 L 0.475 0.07176 C 0.47526 0.07315 0.47552 0.07454 0.47578 0.07592 C 0.47617 0.07893 0.47669 0.08333 0.47747 0.08611 C 0.47786 0.08819 0.47852 0.09004 0.47904 0.0919 C 0.47969 0.09444 0.48008 0.09676 0.48073 0.0993 C 0.48099 0.10208 0.48112 0.10509 0.48151 0.10787 C 0.48164 0.10949 0.48203 0.11088 0.48229 0.11227 C 0.48294 0.1162 0.48333 0.12014 0.48398 0.12384 C 0.48516 0.13148 0.4845 0.125 0.48555 0.13403 C 0.48594 0.1368 0.48607 0.13981 0.48633 0.14282 C 0.48659 0.14514 0.48698 0.14745 0.48724 0.15 C 0.4875 0.15254 0.48789 0.15995 0.4888 0.16296 C 0.48971 0.16597 0.49102 0.16875 0.49206 0.17176 C 0.49258 0.17315 0.49284 0.175 0.49375 0.17616 C 0.49935 0.18264 0.49857 0.17847 0.49857 0.18634 L 0.497 0.18472 L 0.49622 0.18032 " pathEditMode="relative" rAng="0" ptsTypes="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22222E-6 L -0.00026 2.22222E-6 C 0.01406 -0.02871 0.00013 -0.00255 0.00859 -0.01597 C 0.00989 -0.01806 0.01094 -0.0206 0.01224 -0.02246 C 0.01771 -0.03079 0.01784 -0.03079 0.022 -0.03565 C 0.02656 -0.04653 0.02318 -0.03982 0.03385 -0.05301 L 0.03385 -0.05301 C 0.03867 -0.06134 0.03307 -0.05209 0.03984 -0.06088 C 0.04805 -0.07153 0.04127 -0.06343 0.04648 -0.0713 C 0.04844 -0.07431 0.05091 -0.07709 0.05312 -0.07917 C 0.05508 -0.08125 0.05703 -0.0831 0.05911 -0.08449 C 0.06029 -0.08542 0.06159 -0.08542 0.06276 -0.08588 C 0.06693 -0.08959 0.07148 -0.09445 0.07617 -0.09653 C 0.07786 -0.09722 0.07969 -0.09722 0.08138 -0.09769 C 0.08646 -0.10232 0.09036 -0.10625 0.09544 -0.10972 C 0.097 -0.11065 0.09844 -0.11181 0.1 -0.11227 C 0.1026 -0.1132 0.10534 -0.1132 0.10807 -0.11366 C 0.11029 -0.11435 0.11211 -0.11482 0.11406 -0.11621 C 0.1151 -0.1169 0.11601 -0.11806 0.11706 -0.11875 L 0.16302 -0.11621 C 0.16627 -0.11597 0.16953 -0.11528 0.17279 -0.11482 L 0.18542 -0.11366 C 0.18581 -0.11227 0.18646 -0.11111 0.18685 -0.10972 C 0.1875 -0.10672 0.1875 -0.10324 0.18828 -0.10047 C 0.1888 -0.09861 0.18984 -0.09769 0.19062 -0.09653 L 0.18984 -0.09769 L 0.18984 -0.09769 " pathEditMode="relative" ptsTypes="AAAAAAAAAAAAAAAAAAAA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gatá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>
            <a:extLst>
              <a:ext uri="{FF2B5EF4-FFF2-40B4-BE49-F238E27FC236}">
                <a16:creationId xmlns:a16="http://schemas.microsoft.com/office/drawing/2014/main" id="{9283B54B-DD84-4C2E-B59A-B646B1F2D72D}"/>
              </a:ext>
            </a:extLst>
          </p:cNvPr>
          <p:cNvSpPr/>
          <p:nvPr/>
        </p:nvSpPr>
        <p:spPr>
          <a:xfrm>
            <a:off x="1643872" y="264856"/>
            <a:ext cx="8986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Figyeld meg majd írd le emlékezetből </a:t>
            </a:r>
          </a:p>
          <a:p>
            <a:pPr algn="ctr"/>
            <a:r>
              <a:rPr lang="hu-H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felvillanó szavakat!</a:t>
            </a:r>
            <a:endParaRPr lang="hu-H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41D4E09-D482-4D58-A19E-D12852688042}"/>
              </a:ext>
            </a:extLst>
          </p:cNvPr>
          <p:cNvGrpSpPr/>
          <p:nvPr/>
        </p:nvGrpSpPr>
        <p:grpSpPr>
          <a:xfrm>
            <a:off x="78691" y="280659"/>
            <a:ext cx="2248621" cy="2834953"/>
            <a:chOff x="78691" y="280659"/>
            <a:chExt cx="2248621" cy="2834953"/>
          </a:xfrm>
        </p:grpSpPr>
        <p:pic>
          <p:nvPicPr>
            <p:cNvPr id="54" name="Kép 53">
              <a:hlinkClick r:id="rId3" action="ppaction://hlinksldjump"/>
              <a:extLst>
                <a:ext uri="{FF2B5EF4-FFF2-40B4-BE49-F238E27FC236}">
                  <a16:creationId xmlns:a16="http://schemas.microsoft.com/office/drawing/2014/main" id="{9E44ABA6-1C5C-4175-9E4E-9143CB3AB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022" y="280659"/>
              <a:ext cx="1524458" cy="2057364"/>
            </a:xfrm>
            <a:prstGeom prst="rect">
              <a:avLst/>
            </a:prstGeom>
          </p:spPr>
        </p:pic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1037C4DC-EE33-4980-807F-9D682B8B3BFE}"/>
                </a:ext>
              </a:extLst>
            </p:cNvPr>
            <p:cNvSpPr/>
            <p:nvPr/>
          </p:nvSpPr>
          <p:spPr>
            <a:xfrm>
              <a:off x="78691" y="2306540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szabadság</a:t>
              </a:r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6E2BB93-CA1B-4C5C-9637-9608AF0EFA09}"/>
              </a:ext>
            </a:extLst>
          </p:cNvPr>
          <p:cNvGrpSpPr/>
          <p:nvPr/>
        </p:nvGrpSpPr>
        <p:grpSpPr>
          <a:xfrm>
            <a:off x="478503" y="3227666"/>
            <a:ext cx="2248621" cy="2889575"/>
            <a:chOff x="478503" y="3227666"/>
            <a:chExt cx="2248621" cy="2889575"/>
          </a:xfrm>
        </p:grpSpPr>
        <p:pic>
          <p:nvPicPr>
            <p:cNvPr id="69" name="Kép 68">
              <a:hlinkClick r:id="rId5" action="ppaction://hlinksldjump"/>
              <a:extLst>
                <a:ext uri="{FF2B5EF4-FFF2-40B4-BE49-F238E27FC236}">
                  <a16:creationId xmlns:a16="http://schemas.microsoft.com/office/drawing/2014/main" id="{9979ABB4-FEDC-4ABA-AEA7-2A2A41259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416" y="3227666"/>
              <a:ext cx="1542913" cy="2080503"/>
            </a:xfrm>
            <a:prstGeom prst="rect">
              <a:avLst/>
            </a:prstGeom>
          </p:spPr>
        </p:pic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F85629F2-919A-490E-8126-15A09D76EEC1}"/>
                </a:ext>
              </a:extLst>
            </p:cNvPr>
            <p:cNvSpPr/>
            <p:nvPr/>
          </p:nvSpPr>
          <p:spPr>
            <a:xfrm>
              <a:off x="478503" y="5308169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bátyja</a:t>
              </a:r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A72EFB4-C78A-48EB-8904-B5A9771F1445}"/>
              </a:ext>
            </a:extLst>
          </p:cNvPr>
          <p:cNvGrpSpPr/>
          <p:nvPr/>
        </p:nvGrpSpPr>
        <p:grpSpPr>
          <a:xfrm>
            <a:off x="2320018" y="2050651"/>
            <a:ext cx="2248621" cy="2859505"/>
            <a:chOff x="2320018" y="2050651"/>
            <a:chExt cx="2248621" cy="2859505"/>
          </a:xfrm>
        </p:grpSpPr>
        <p:pic>
          <p:nvPicPr>
            <p:cNvPr id="5" name="Kép 4">
              <a:hlinkClick r:id="rId7" action="ppaction://hlinksldjump"/>
              <a:extLst>
                <a:ext uri="{FF2B5EF4-FFF2-40B4-BE49-F238E27FC236}">
                  <a16:creationId xmlns:a16="http://schemas.microsoft.com/office/drawing/2014/main" id="{02A29A0A-D6B7-411C-8E36-223E951BD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71581" y="2050651"/>
              <a:ext cx="1545496" cy="2050433"/>
            </a:xfrm>
            <a:prstGeom prst="rect">
              <a:avLst/>
            </a:prstGeom>
          </p:spPr>
        </p:pic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A619E75D-AEEF-4172-93D5-37315AE36802}"/>
                </a:ext>
              </a:extLst>
            </p:cNvPr>
            <p:cNvSpPr/>
            <p:nvPr/>
          </p:nvSpPr>
          <p:spPr>
            <a:xfrm>
              <a:off x="2320018" y="4101084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maradt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E19D26E7-DC63-48BC-A87B-68A3DC26343A}"/>
              </a:ext>
            </a:extLst>
          </p:cNvPr>
          <p:cNvGrpSpPr/>
          <p:nvPr/>
        </p:nvGrpSpPr>
        <p:grpSpPr>
          <a:xfrm>
            <a:off x="6297579" y="3345368"/>
            <a:ext cx="2248621" cy="2945246"/>
            <a:chOff x="6297579" y="3345368"/>
            <a:chExt cx="2248621" cy="2945246"/>
          </a:xfrm>
        </p:grpSpPr>
        <p:pic>
          <p:nvPicPr>
            <p:cNvPr id="44" name="Kép 43">
              <a:hlinkClick r:id="" action="ppaction://noaction"/>
              <a:extLst>
                <a:ext uri="{FF2B5EF4-FFF2-40B4-BE49-F238E27FC236}">
                  <a16:creationId xmlns:a16="http://schemas.microsoft.com/office/drawing/2014/main" id="{EEDEE614-EB29-4DE0-B896-CA25472C2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84682" y="3345368"/>
              <a:ext cx="1582000" cy="2136174"/>
            </a:xfrm>
            <a:prstGeom prst="rect">
              <a:avLst/>
            </a:prstGeom>
          </p:spPr>
        </p:pic>
        <p:sp>
          <p:nvSpPr>
            <p:cNvPr id="33" name="Téglalap 32">
              <a:extLst>
                <a:ext uri="{FF2B5EF4-FFF2-40B4-BE49-F238E27FC236}">
                  <a16:creationId xmlns:a16="http://schemas.microsoft.com/office/drawing/2014/main" id="{72BACA42-9C39-4F92-B70D-0C1E81500061}"/>
                </a:ext>
              </a:extLst>
            </p:cNvPr>
            <p:cNvSpPr/>
            <p:nvPr/>
          </p:nvSpPr>
          <p:spPr>
            <a:xfrm>
              <a:off x="6297579" y="5481542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anyja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3D1F9751-D80B-43DD-8E3D-10AD04C7F15B}"/>
              </a:ext>
            </a:extLst>
          </p:cNvPr>
          <p:cNvGrpSpPr/>
          <p:nvPr/>
        </p:nvGrpSpPr>
        <p:grpSpPr>
          <a:xfrm>
            <a:off x="9972596" y="3075867"/>
            <a:ext cx="2248621" cy="3099845"/>
            <a:chOff x="9972596" y="3075867"/>
            <a:chExt cx="2248621" cy="3099845"/>
          </a:xfrm>
        </p:grpSpPr>
        <p:pic>
          <p:nvPicPr>
            <p:cNvPr id="30" name="Kép 29">
              <a:hlinkClick r:id="" action="ppaction://noaction"/>
              <a:extLst>
                <a:ext uri="{FF2B5EF4-FFF2-40B4-BE49-F238E27FC236}">
                  <a16:creationId xmlns:a16="http://schemas.microsoft.com/office/drawing/2014/main" id="{AAE6C624-534C-48F2-B1A9-B99ABBAE5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74989" y="3075867"/>
              <a:ext cx="1705908" cy="2303487"/>
            </a:xfrm>
            <a:prstGeom prst="rect">
              <a:avLst/>
            </a:prstGeom>
          </p:spPr>
        </p:pic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98E1BAC3-6E7E-4421-BF7A-A2B870BE626A}"/>
                </a:ext>
              </a:extLst>
            </p:cNvPr>
            <p:cNvSpPr/>
            <p:nvPr/>
          </p:nvSpPr>
          <p:spPr>
            <a:xfrm>
              <a:off x="9972596" y="5366640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állj</a:t>
              </a: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B31A295F-E4C7-4901-B17A-D0FCCE5AD62B}"/>
              </a:ext>
            </a:extLst>
          </p:cNvPr>
          <p:cNvGrpSpPr/>
          <p:nvPr/>
        </p:nvGrpSpPr>
        <p:grpSpPr>
          <a:xfrm>
            <a:off x="9903632" y="423435"/>
            <a:ext cx="2248621" cy="2636487"/>
            <a:chOff x="9903632" y="423435"/>
            <a:chExt cx="2248621" cy="2636487"/>
          </a:xfrm>
        </p:grpSpPr>
        <p:pic>
          <p:nvPicPr>
            <p:cNvPr id="36" name="Kép 35">
              <a:hlinkClick r:id="" action="ppaction://noaction"/>
              <a:extLst>
                <a:ext uri="{FF2B5EF4-FFF2-40B4-BE49-F238E27FC236}">
                  <a16:creationId xmlns:a16="http://schemas.microsoft.com/office/drawing/2014/main" id="{C8117F39-2F12-40A5-B3FE-84546C0C5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38684" y="423435"/>
              <a:ext cx="1378519" cy="1833772"/>
            </a:xfrm>
            <a:prstGeom prst="rect">
              <a:avLst/>
            </a:prstGeom>
          </p:spPr>
        </p:pic>
        <p:sp>
          <p:nvSpPr>
            <p:cNvPr id="35" name="Téglalap 34">
              <a:extLst>
                <a:ext uri="{FF2B5EF4-FFF2-40B4-BE49-F238E27FC236}">
                  <a16:creationId xmlns:a16="http://schemas.microsoft.com/office/drawing/2014/main" id="{FCB7165E-9BE5-458B-9EA5-8764AEB28BE8}"/>
                </a:ext>
              </a:extLst>
            </p:cNvPr>
            <p:cNvSpPr/>
            <p:nvPr/>
          </p:nvSpPr>
          <p:spPr>
            <a:xfrm>
              <a:off x="9903632" y="2250850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szaladjatok</a:t>
              </a:r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18B9FB0B-F4F4-484D-A2C1-675234F12AD5}"/>
              </a:ext>
            </a:extLst>
          </p:cNvPr>
          <p:cNvGrpSpPr/>
          <p:nvPr/>
        </p:nvGrpSpPr>
        <p:grpSpPr>
          <a:xfrm>
            <a:off x="7999369" y="1438249"/>
            <a:ext cx="2248621" cy="2764366"/>
            <a:chOff x="7999369" y="1438249"/>
            <a:chExt cx="2248621" cy="2764366"/>
          </a:xfrm>
        </p:grpSpPr>
        <p:pic>
          <p:nvPicPr>
            <p:cNvPr id="28" name="Kép 27">
              <a:hlinkClick r:id="rId12" action="ppaction://hlinksldjump"/>
              <a:extLst>
                <a:ext uri="{FF2B5EF4-FFF2-40B4-BE49-F238E27FC236}">
                  <a16:creationId xmlns:a16="http://schemas.microsoft.com/office/drawing/2014/main" id="{05C37815-E907-4A34-880D-02262546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55718" y="1438249"/>
              <a:ext cx="1508970" cy="1990750"/>
            </a:xfrm>
            <a:prstGeom prst="rect">
              <a:avLst/>
            </a:prstGeom>
          </p:spPr>
        </p:pic>
        <p:sp>
          <p:nvSpPr>
            <p:cNvPr id="37" name="Téglalap 36">
              <a:extLst>
                <a:ext uri="{FF2B5EF4-FFF2-40B4-BE49-F238E27FC236}">
                  <a16:creationId xmlns:a16="http://schemas.microsoft.com/office/drawing/2014/main" id="{0D7687D6-E776-4786-972E-06075E2CF55C}"/>
                </a:ext>
              </a:extLst>
            </p:cNvPr>
            <p:cNvSpPr/>
            <p:nvPr/>
          </p:nvSpPr>
          <p:spPr>
            <a:xfrm>
              <a:off x="7999369" y="3393543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sötétség</a:t>
              </a:r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588F791F-BB75-4704-B96D-B53EA02502E6}"/>
              </a:ext>
            </a:extLst>
          </p:cNvPr>
          <p:cNvGrpSpPr/>
          <p:nvPr/>
        </p:nvGrpSpPr>
        <p:grpSpPr>
          <a:xfrm>
            <a:off x="4383008" y="2441901"/>
            <a:ext cx="2248621" cy="2780626"/>
            <a:chOff x="4383008" y="2441901"/>
            <a:chExt cx="2248621" cy="2780626"/>
          </a:xfrm>
        </p:grpSpPr>
        <p:pic>
          <p:nvPicPr>
            <p:cNvPr id="53" name="Kép 52">
              <a:hlinkClick r:id="rId14" action="ppaction://hlinksldjump"/>
              <a:extLst>
                <a:ext uri="{FF2B5EF4-FFF2-40B4-BE49-F238E27FC236}">
                  <a16:creationId xmlns:a16="http://schemas.microsoft.com/office/drawing/2014/main" id="{C16A8C9F-3AED-41AA-B4B0-B32013E64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21945" y="2441901"/>
              <a:ext cx="1464011" cy="1974197"/>
            </a:xfrm>
            <a:prstGeom prst="rect">
              <a:avLst/>
            </a:prstGeom>
          </p:spPr>
        </p:pic>
        <p:sp>
          <p:nvSpPr>
            <p:cNvPr id="38" name="Téglalap 37">
              <a:extLst>
                <a:ext uri="{FF2B5EF4-FFF2-40B4-BE49-F238E27FC236}">
                  <a16:creationId xmlns:a16="http://schemas.microsoft.com/office/drawing/2014/main" id="{66D81106-C492-4758-B730-0AD27B29FF84}"/>
                </a:ext>
              </a:extLst>
            </p:cNvPr>
            <p:cNvSpPr/>
            <p:nvPr/>
          </p:nvSpPr>
          <p:spPr>
            <a:xfrm>
              <a:off x="4383008" y="4413455"/>
              <a:ext cx="2248621" cy="809072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b="1" dirty="0"/>
                <a:t>egyszer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1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BA86571-6AB1-44DA-9D95-6BACDC8F9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984375"/>
            <a:ext cx="247650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171</Words>
  <Application>Microsoft Office PowerPoint</Application>
  <PresentationFormat>Szélesvásznú</PresentationFormat>
  <Paragraphs>173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Showcard Gothic</vt:lpstr>
      <vt:lpstr>Source Sans Pro</vt:lpstr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Nagyné Mile Ilona</dc:creator>
  <cp:lastModifiedBy>Bernadett Krepsz - Kapai</cp:lastModifiedBy>
  <cp:revision>102</cp:revision>
  <dcterms:created xsi:type="dcterms:W3CDTF">2019-03-24T05:14:25Z</dcterms:created>
  <dcterms:modified xsi:type="dcterms:W3CDTF">2019-12-16T19:10:36Z</dcterms:modified>
</cp:coreProperties>
</file>